
<file path=[Content_Types].xml><?xml version="1.0" encoding="utf-8"?>
<Types xmlns="http://schemas.openxmlformats.org/package/2006/content-types">
  <Override PartName="/ppt/ink/ink58.xml" ContentType="application/inkml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ink/ink18.xml" ContentType="application/inkml+xml"/>
  <Override PartName="/ppt/ink/ink29.xml" ContentType="application/inkml+xml"/>
  <Override PartName="/ppt/ink/ink47.xml" ContentType="application/inkml+xml"/>
  <Override PartName="/ppt/ink/ink65.xml" ContentType="application/inkml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25.xml" ContentType="application/inkml+xml"/>
  <Override PartName="/ppt/ink/ink36.xml" ContentType="application/inkml+xml"/>
  <Override PartName="/ppt/ink/ink54.xml" ContentType="application/inkml+xml"/>
  <Override PartName="/ppt/ink/ink72.xml" ContentType="application/inkml+xml"/>
  <Default Extension="xml" ContentType="application/xml"/>
  <Override PartName="/ppt/slideLayouts/slideLayout13.xml" ContentType="application/vnd.openxmlformats-officedocument.presentationml.slideLayout+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ink/ink52.xml" ContentType="application/inkml+xml"/>
  <Override PartName="/ppt/ink/ink61.xml" ContentType="application/inkml+xml"/>
  <Override PartName="/ppt/ink/ink70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50.xml" ContentType="application/inkml+xml"/>
  <Override PartName="/ppt/commentAuthors.xml" ContentType="application/vnd.openxmlformats-officedocument.presentationml.commentAuthors+xml"/>
  <Override PartName="/ppt/ink/ink10.xml" ContentType="application/inkml+xml"/>
  <Override PartName="/ppt/ink/ink30.xml" ContentType="application/inkml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ink/ink48.xml" ContentType="application/inkml+xml"/>
  <Override PartName="/ppt/ink/ink59.xml" ContentType="application/inkml+xml"/>
  <Override PartName="/ppt/ink/ink68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ink/ink57.xml" ContentType="application/inkml+xml"/>
  <Override PartName="/ppt/ink/ink66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ink/ink64.xml" ContentType="application/inkml+xml"/>
  <Override PartName="/ppt/ink/ink73.xml" ContentType="application/inkml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ink/ink62.xml" ContentType="application/inkml+xml"/>
  <Override PartName="/ppt/ink/ink71.xml" ContentType="application/inkml+xml"/>
  <Override PartName="/ppt/slideLayouts/slideLayout12.xml" ContentType="application/vnd.openxmlformats-officedocument.presentationml.slideLayout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ink/ink6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  <Override PartName="/docProps/core.xml" ContentType="application/vnd.openxmlformats-package.core-properties+xml"/>
  <Override PartName="/ppt/ink/ink69.xml" ContentType="application/inkml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49.xml" ContentType="application/inkml+xml"/>
  <Override PartName="/ppt/ink/ink67.xml" ContentType="application/inkml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ink/ink8.xml" ContentType="application/inkml+xml"/>
  <Override PartName="/ppt/ink/ink27.xml" ContentType="application/inkml+xml"/>
  <Override PartName="/ppt/ink/ink38.xml" ContentType="application/inkml+xml"/>
  <Override PartName="/ppt/ink/ink56.xml" ContentType="application/inkml+xml"/>
  <Override PartName="/ppt/ink/ink74.xml" ContentType="application/inkml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ink/ink16.xml" ContentType="application/inkml+xml"/>
  <Override PartName="/ppt/ink/ink45.xml" ContentType="application/inkml+xml"/>
  <Override PartName="/ppt/ink/ink63.xml" ContentType="application/inkml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2" r:id="rId7"/>
    <p:sldId id="272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Pilarczyk" initials="EP" lastIdx="2" clrIdx="0">
    <p:extLst>
      <p:ext uri="{19B8F6BF-5375-455C-9EA6-DF929625EA0E}">
        <p15:presenceInfo xmlns:p15="http://schemas.microsoft.com/office/powerpoint/2012/main" xmlns="" userId="S::elzbietapilarczyk@sp2strykow.onmicrosoft.com::ed32510d-4127-4e00-9707-393e1a4d86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47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0 637 24575,'1'-8'0,"0"0"0,0 0 0,1 0 0,0 1 0,0-1 0,1 1 0,0-1 0,0 1 0,1 0 0,0 0 0,0 0 0,1 1 0,0 0 0,0 0 0,6-7 0,14-11 0,1 1 0,33-23 0,-23 19 0,255-186 0,-290 211 0,0 1 0,0 0 0,0 1 0,0-1 0,1 0 0,-1 0 0,0 0 0,1 1 0,-1-1 0,0 0 0,1 1 0,-1 0 0,1-1 0,-1 1 0,1 0 0,-1-1 0,1 1 0,-1 0 0,1 0 0,-1 0 0,1 1 0,-1-1 0,1 0 0,-1 0 0,1 1 0,-1-1 0,0 1 0,1-1 0,-1 1 0,0 0 0,1 0 0,-1-1 0,0 1 0,0 0 0,1 0 0,-1 0 0,0 0 0,0 1 0,0-1 0,0 0 0,-1 0 0,1 0 0,0 1 0,0-1 0,-1 1 0,1-1 0,-1 0 0,1 1 0,-1 1 0,3 10 0,0 0 0,-1 0 0,-1 1 0,0 21 0,-1-22 0,-2 271 0,-2-91 0,2-154 0,-9 54 0,5-54 0,-2 53 0,6 9 0,6 163 0,-4-261 0,1-1 0,0 1 0,0 0 0,0-1 0,0 1 0,0-1 0,0 1 0,1-1 0,-1 1 0,1-1 0,-1 0 0,1 0 0,0 0 0,0 0 0,0 0 0,0 0 0,0 0 0,1-1 0,-1 1 0,0-1 0,1 1 0,0-1 0,-1 0 0,1 0 0,-1 0 0,1 0 0,0-1 0,0 1 0,5-1 0,11 3 0,0-2 0,0 0 0,27-3 0,-18 0 0,67 3 0,-39 0 0,0-2 0,62-10 0,-102 8 0,-1-1 0,1-1 0,-1-1 0,0 0 0,-1-1 0,18-10 0,78-59 0,-99 67 0,12-9 0,0-1 0,-1-2 0,-2 0 0,0-1 0,-1-1 0,-1 0 0,-2-2 0,0 0 0,-1-1 0,-2 0 0,-1-1 0,-1 0 0,-1-1 0,-1-1 0,-2 1 0,8-58 0,-3-48 0,3-100 0,-15 230 0,0 1 0,-1-1 0,1 1 0,-1-1 0,1 1 0,-1-1 0,0 1 0,-1-1 0,1 1 0,-1 0 0,1-1 0,-1 1 0,-4-5 0,5 7 0,0 0 0,0 0 0,0 0 0,0 0 0,-1 1 0,1-1 0,0 0 0,-1 1 0,1-1 0,-1 0 0,1 1 0,0 0 0,-1-1 0,1 1 0,-1 0 0,1 0 0,-1 0 0,1 0 0,-1 0 0,1 0 0,-1 0 0,1 1 0,-1-1 0,1 0 0,-1 1 0,1-1 0,-1 1 0,1-1 0,0 1 0,-1 0 0,1 0 0,0 0 0,0 0 0,0 0 0,-2 2 0,-6 4 0,1 1 0,0 1 0,0 0 0,1 0 0,1 0 0,-1 1 0,2-1 0,-1 2 0,1-1 0,1 0 0,0 1 0,0 0 0,1 0 0,0 0 0,-1 21 0,-1 17 0,2 0 0,5 69 0,0-64 0,1-6 0,1 0 0,2 0 0,22 80 0,-18-95 0,1 0 0,1-1 0,2-1 0,1 0 0,1-1 0,22 29 0,-32-53 0,0 0 0,-1 0 0,2-1 0,-1 1 0,1-1 0,-1-1 0,1 0 0,1 0 0,-1 0 0,0-1 0,1 0 0,0 0 0,0-1 0,0 0 0,0 0 0,12 1 0,17 0 0,1-2 0,52-4 0,-34 1 0,-43 1 0,41 1 0,0-2 0,0-3 0,73-16 0,-112 18 0,0-1 0,-1-1 0,0-1 0,0 0 0,0 0 0,-1-1 0,0-1 0,0 0 0,-1-1 0,0-1 0,-1 1 0,0-2 0,0 0 0,-1 0 0,0-1 0,-1 0 0,8-14 0,-1 0 0,-2 0 0,0-1 0,-2-1 0,-1 0 0,-1-1 0,-1 0 0,-2 0 0,5-38 0,-5-5 0,2-16 0,-3-154 0,-7 228 0,-1 0 0,-1 0 0,0 0 0,-1 0 0,0 1 0,-1 0 0,-1-1 0,0 2 0,0-1 0,-1 1 0,-1 0 0,0 0 0,-1 1 0,-19-19 0,22 26 0,0 0 0,-1 1 0,1 0 0,-1 0 0,0 1 0,0 0 0,0 0 0,0 0 0,0 1 0,-1 0 0,1 1 0,0 0 0,-1 0 0,1 0 0,-11 3 0,12-3 0,-1 1 0,1 0 0,0 1 0,0-1 0,0 1 0,0 0 0,0 1 0,0 0 0,0 0 0,1 0 0,-1 0 0,1 1 0,0 0 0,0 0 0,0 1 0,1-1 0,-7 9 0,7-4 0,0 0 0,1 1 0,-1 0 0,2-1 0,0 1 0,0 0 0,0 0 0,2 1 0,-1 11 0,1-3 0,1-1 0,1 1 0,0-1 0,6 21 0,-5-31 0,0-1 0,1 0 0,-1 0 0,1 0 0,1-1 0,-1 1 0,1-1 0,0 0 0,0 0 0,1-1 0,0 0 0,0 0 0,0 0 0,1-1 0,-1 1 0,1-2 0,0 1 0,12 4 0,11 3 0,1-1 0,0-1 0,35 5 0,-4-3 0,1-3 0,0-3 0,1-2 0,106-10 0,-163 6 0,0-1 0,0 0 0,0 0 0,0 0 0,-1-1 0,1 0 0,-1 0 0,0-1 0,0 0 0,0 0 0,7-6 0,7-8 0,29-35 0,-17 17 0,-13 13 0,-1-1 0,-2 0 0,0-1 0,-1-1 0,13-32 0,1-1 0,21-67 0,-51 126 0,1 0 0,0 0 0,0-1 0,0 1 0,0 0 0,0 0 0,0-1 0,1 1 0,-1 0 0,0-1 0,0 1 0,0 0 0,0 0 0,0-1 0,0 1 0,0 0 0,0 0 0,1 0 0,-1-1 0,0 1 0,0 0 0,0 0 0,1 0 0,-1-1 0,0 1 0,0 0 0,0 0 0,1 0 0,-1 0 0,0 0 0,0-1 0,1 1 0,-1 0 0,0 0 0,0 0 0,1 0 0,-1 0 0,0 0 0,0 0 0,1 0 0,-1 0 0,0 0 0,1 0 0,-1 0 0,0 0 0,0 0 0,1 0 0,-1 0 0,0 1 0,1-1 0,3 18 0,-1 27 0,-5 42 0,4 108 0,1-165 0,0-1 0,2 1 0,1-1 0,16 43 0,-12-37 0,-1 0 0,-1 1 0,-2 0 0,-2 0 0,-1 0 0,-2 0 0,-4 41 0,3-53 0,0 0 0,2 0 0,1-1 0,8 37 0,-7-48 0,0 0 0,0 0 0,1-1 0,1 1 0,0-1 0,0 0 0,1 0 0,1-1 0,0 0 0,11 11 0,-14-17 0,0 0 0,1 0 0,-1-1 0,0 0 0,1 0 0,0 0 0,0-1 0,0 0 0,0 0 0,0 0 0,0-1 0,0 0 0,9 1 0,12-1 0,50-3 0,-38 1 0,124 1 0,124-7 0,-272 5 0,-1-1 0,1 0 0,0-1 0,-1-1 0,0 0 0,0-1 0,-1 0 0,0-1 0,0 0 0,18-14 0,7-10 0,62-64 0,-71 66 0,-19 18 0,-1 0 0,0-1 0,0 0 0,-1-1 0,-1 0 0,0 0 0,-1 0 0,0-1 0,5-17 0,1-16 0,9-71 0,-14 70 0,0-15 0,-2-1 0,-4 0 0,-6-68 0,5 127 0,-1 1 0,0-1 0,0 1 0,0-1 0,0 1 0,-1 0 0,0 0 0,0-1 0,0 1 0,0 0 0,0 1 0,-1-1 0,0 0 0,-4-4 0,5 7 0,1-1 0,-1 1 0,1 0 0,-1 0 0,0 0 0,0 0 0,1 0 0,-1 0 0,0 0 0,0 1 0,0-1 0,0 1 0,0-1 0,0 1 0,0 0 0,0 0 0,0 0 0,0 0 0,0 0 0,0 0 0,0 1 0,0-1 0,0 0 0,0 1 0,0 0 0,1-1 0,-1 1 0,0 0 0,0 0 0,1 0 0,-1 0 0,0 1 0,1-1 0,-3 3 0,0 0 0,0 0 0,1 0 0,0 1 0,0-1 0,0 1 0,0 0 0,1-1 0,0 1 0,0 0 0,0 1 0,1-1 0,0 0 0,-2 11 0,-1 77 0,4-73 0,0 8 0,5 303 0,-2-302 0,2 0 0,1 0 0,1-1 0,1 1 0,1-2 0,2 1 0,1-2 0,1 1 0,1-2 0,31 44 0,-33-57 0,0-1 0,0 0 0,1-1 0,1 0 0,0-1 0,0-1 0,27 12 0,-1 1 0,4 3 0,0-2 0,2-2 0,0-2 0,1-3 0,1-1 0,0-2 0,1-3 0,0-1 0,77 1 0,209-12 0,-319 2 0,-1-1 0,1 0 0,-1-2 0,0 0 0,0 0 0,0-2 0,-1 1 0,0-2 0,0 0 0,16-11 0,8-8 0,-1-1 0,40-39 0,-40 31 0,-1-1 0,-2-1 0,-2-2 0,-1-2 0,-2-1 0,-3 0 0,-1-2 0,28-67 0,-45 87 0,-1 0 0,-1-1 0,-1 1 0,3-49 0,-8-102 0,-1 138 0,-1 18 0,-1 0 0,0 0 0,-1 1 0,-1 0 0,-1 0 0,-1 0 0,0 0 0,-1 1 0,-1 0 0,-1 1 0,0 0 0,-19-23 0,-18-15 0,-105-94 0,117 116 0,-2-4 0,18 17 0,-41-33 0,53 47 0,0 1 0,0 0 0,0 0 0,-1 0 0,0 1 0,1 0 0,-1 0 0,0 1 0,-1 0 0,-12-1 0,-302-12 0,188 10 0,108 4 0,7-1 0,0 2 0,-36 3 0,49-2 0,0 1 0,0 0 0,0 0 0,0 0 0,0 1 0,0 0 0,1 0 0,-1 1 0,1 0 0,0 0 0,-7 6 0,-65 61 0,-59 48 0,114-102 0,-1-1 0,0-2 0,-1 0 0,-38 16 0,45-23 0,0 0 0,1 2 0,0 0 0,1 1 0,0 0 0,1 2 0,0 0 0,1 0 0,0 2 0,-18 20 0,9-4-455,1 0 0,-25 46 0,39-60-6371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7.6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64.21411"/>
      <inkml:brushProperty name="anchorY" value="-1791.16248"/>
      <inkml:brushProperty name="scaleFactor" value="0.5"/>
    </inkml:brush>
  </inkml:definitions>
  <inkml:trace contextRef="#ctx0" brushRef="#br0">0 99 24575,'0'0'0,"0"-5"0,0-6 0,0-6 0,0-3 0,0-4 0,0 9 0,0 9 0,0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0.8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334.21436"/>
      <inkml:brushProperty name="anchorY" value="-2962.72095"/>
      <inkml:brushProperty name="scaleFactor" value="0.5"/>
    </inkml:brush>
  </inkml:definitions>
  <inkml:trace contextRef="#ctx0" brushRef="#br0">0 651 24575,'0'0'0,"0"-5"0,5-1 0,6 0 0,5-3 0,10-5 0,3-5 0,-2-2 0,4 2 0,10-12 0,6 3 0,4 0 0,8-4 0,7 4 0,5 2 0,-1 5 0,-2-4 0,-4 5 0,-4-6 0,-3 4 0,-8 0 0,-7-1 0,0 4 0,-10 0 0,1 4 0,-2 0 0,-1-3 0,-2 3 0,0-1 0,-2-3 0,-4-2 0,-7-2 0,-10 3 0,-10 5 0,-14 10 0,-1 15 0,1 9 0,3 11 0,6 4 0,3 1 0,4 0 0,7-3 0,1 4 0,1-1 0,10 3 0,4-1 0,-1-2 0,2 8 0,1-1 0,2-8 0,-4-3 0,-5-4 0,-5-1 0,-4-1 0,-3 0 0,-2 5 0,-2 1 0,0 6 0,-5-1 0,-5-7 0,-6-6 0,-4-9 0,-3-5 0,-2 0 0,-1-3 0,-6-1 0,0-2 0,-5 4 0,1-1 0,6 5 0,-2-1 0,3-2 0,0-2 0,6 4 0,2-3 0,-5 5 0,-1-2 0,-1-1 0,1-3 0,-1-7 0,7-8 0,0-6 0,5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4.4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232.15381"/>
      <inkml:brushProperty name="anchorY" value="-4504.50439"/>
      <inkml:brushProperty name="scaleFactor" value="0.5"/>
    </inkml:brush>
  </inkml:definitions>
  <inkml:trace contextRef="#ctx0" brushRef="#br0">39 510 24575,'0'0'0,"0"9"0,0 9 0,-5 14 0,-6 9 0,0 3 0,2-2 0,6-8 0,9-10 0,7-13 0,11-18 0,10-11 0,3-3 0,5-2 0,-1-3 0,-2-6 0,-4 5 0,8-5 0,-8 0 0,4 6 0,-4 7 0,4 6 0,-7 1 0,-3 3 0,3 3 0,-1 2 0,0-3 0,-2 1 0,0 0 0,-1 2 0,-1 7 0,-6 6 0,0 16 0,0 12 0,-5 14 0,-3 11 0,-5 3 0,-4 6 0,-1-2 0,-3-8 0,0-10 0,-1-2 0,0-8 0,0-5 0,1-5 0,-1 3 0,1-2 0,0 0 0,0 3 0,0-1 0,0 4 0,0-1 0,0-2 0,0-2 0,0-2 0,0-3 0,11-5 0,10-8 0,6-15 0,9-16 0,6-14 0,0-6 0,-7-7 0,-4 6 0,2-8 0,-1-3 0,-7 3 0,4-1 0,-6 3 0,0 0 0,11-8 0,-6 4 0,2-2 0,-2 4 0,-6 0 0,0 4 0,-1-1 0,1 3 0,1 3 0,-4 4 0,1 7 0,-5 2 0,1 7 0,2 10 0,-18 8 0,2-1 0,-1-1 0,0 1 0,0-1 0,0 1 0,0-1 0,-1 1 0,1 0 0,0-1 0,0 1 0,0 0 0,0 0 0,-1 0 0,1 0 0,0 0 0,0 1 0,11 33 0,-5 17 0,-2 13 0,-2 9 0,-8 1 0,0-9 0,-1-4 0,1-10 0,1-9 0,1-7 0,7-11 0,1-2 0,5-8 0,6 0 0,3-5 0,9 4 0,8 6 0,7 0 0,-1 1 0,15 7 0,-4-3 0,2-5 0,5-6 0,5-5 0,-5-4 0,3-9 0,-8-1 0,-12-6 0,-2-11 0,-6 1 0,-3-2 0,-3-7 0,3-6 0,-6-1 0,-6 0 0,-6 3 0,-5-3 0,-5 2 0,-3 1 0,-1 2 0,-1 3 0,-1 0 0,1 2 0,-5 6 0,0 11 0,0 16 0,2 10 0,1 13 0,1 5 0,1 1 0,0 5 0,1 3 0,5-1 0,1-3 0,16 7 0,-1-2 0,9-4 0,1 2 0,7 2 0,5 2 0,3 3 0,9 1 0,-3-3 0,1-5 0,0-5 0,0-4 0,-1-9 0,-4-7 0,-1-7 0,-5-5 0,1-3 0,-4-3 0,7-5 0,8-6 0,8-11 0,2 1 0,15-8 0,0-6 0,1-6 0,7-11 0,-11 8 0,-7-2 0,-16 5 0,-11 4 0,-9-1 0,-11 4 0,-8-9 0,-1-4 0,-5 3 0,-2-7 0,-3 3 0,-2-1 0,0-5 0,-1-6 0,-1-7 0,1-4 0,-1 1 0,1 3 0,-1-1 0,-4 8 0,-6-1 0,-5 3 0,-10 2 0,-3-4 0,-3 6 0,1 7 0,-5 7 0,-5 6 0,2 9 0,2 9 0,2 7 0,-7 5 0,-4 4 0,-9 2 0,-7 0 0,-8 1 0,-4 5 0,1 5 0,4 4 0,15 5 0,10-2 0,-2 12 0,6 2 0,3 11 0,3 5 0,4 5 0,-4 11 0,2 7 0,6 5 0,1 9 0,2 0 0,-1 2 0,0-8 0,5-11 0,-1-3 0,0-11 0,3-8 0,5-3 0,-2-1 0,-1-3 0,1-4 0,4 2 0,2-2 0,4 2 0,1-1 0,8-13 0,-5-24 0,0 0 0,0 0 0,1 1 0,-1-1 0,0 0 0,0 1 0,0-1 0,1 0 0,-1 1 0,0-1 0,0 0 0,1 1 0,-1-1 0,0 0 0,1 0 0,-1 1 0,0-1 0,1 0 0,-1 0 0,0 0 0,1 1 0,-1-1 0,1 0 0,-1 0 0,0 0 0,1 0 0,-1 0 0,1 0 0,-1 0 0,0 0 0,1 0 0,0 0 0,21-23 0,-1-17 0,-2-2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5.3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50.04004"/>
      <inkml:brushProperty name="anchorY" value="-6583.13379"/>
      <inkml:brushProperty name="scaleFactor" value="0.5"/>
    </inkml:brush>
  </inkml:definitions>
  <inkml:trace contextRef="#ctx0" brushRef="#br0">0 1 24575,'0'0'0,"9"13"0,9 22 0,9 8 0,4 8 0,1-1 0,-4-9 0,-8 0 0,-6-10 0,5-4 0,-5-2 0,-2-2 0,2 1 0,-3 0 0,2 6 0,3 6 0,4 1 0,2 9 0,2 15 0,7-2 0,6 1 0,6 4 0,0-12 0,-3-7 0,-3-13 0,1-11 0,-2-9 0,3-7 0,-2-9 0,-8-8 0,-2-1 0,-2-5 0,-1-7 0,0-4 0,0-6 0,-4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6.3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417.28516"/>
      <inkml:brushProperty name="anchorY" value="-8674.47852"/>
      <inkml:brushProperty name="scaleFactor" value="0.5"/>
    </inkml:brush>
  </inkml:definitions>
  <inkml:trace contextRef="#ctx0" brushRef="#br0">0 1 24575,'0'0'0,"0"13"0,0 22 0,0 19 0,0 18 0,0 11 0,0 4 0,0 7 0,0 4 0,0 15 0,0-3 0,0-4 0,0-12 0,0-17 0,0-17 0,0-19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57.2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687.28516"/>
      <inkml:brushProperty name="anchorY" value="-11081.5332"/>
      <inkml:brushProperty name="scaleFactor" value="0.5"/>
    </inkml:brush>
  </inkml:definitions>
  <inkml:trace contextRef="#ctx0" brushRef="#br0">20 1 24575,'0'0'0,"0"4"0,0 8 0,-5 4 0,0 4 0,-1-6 0,2-5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35.1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1,'-4'0,"-2"9,0 12,-3 11,-4 14,-1 12,-7 11,1 1,3 8,5 4,5-13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36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1212,'-1'124,"4"154,1-238,1 0,2-1,1 0,27 74,11-4,4-2,4-3,5-2,5-3,114 138,-146-202,2-2,0-1,3-1,0-3,48 29,-16-19,1-2,97 34,555 232,-195-76,-135-44,-15-6,-239-122,263 65,-296-97,0-5,2-5,140 0,-109-11,-48 1,136-14,-188 6,0-2,-1-2,56-23,106-57,-97 41,49-23,81-35,-97 43,-3-5,175-123,-84 27,-52 36,-107 85,-29 22,-2-2,0-1,-2-2,0 0,48-60,30-50,53-76,-19-17,87-131,-189 298,-3-1,-3-2,-3-2,-3 0,29-101,-40 107,94-372,-98 361,-3-1,-4 0,-2 0,-7-77,-10 23,-3-70,16 66,-1 105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39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 56,'66'10,"-16"0,-33-8,5 0,-1 0,31-2,-84-15,-49-5,-2 3,0 4,-1 3,0 4,-95 5,174 1,1 1,-1-1,0 1,0-1,1 1,-1 1,1-1,-1 1,1-1,-1 1,1 1,0-1,0 1,0-1,0 1,0 0,-6 7,7-5,-1 1,1-1,0 1,1 0,-1 0,1 0,0 0,1 0,0 1,0-1,0 0,0 1,1 7,0 6,1 0,0 0,2 1,0-1,1-1,1 1,1 0,1-1,0-1,1 1,12 17,-16-31,0 0,1 0,0-1,0 0,0 0,0 0,1-1,-1 1,1-1,0 0,0-1,0 0,1 0,-1 0,0-1,1 0,12 1,12 0,0-2,49-6,-23 1,-39 5,-11 0,0 0,0-1,0 0,0 0,11-3,-16 4,0-1,0 0,0 0,0-1,0 1,0 0,-1-1,1 1,0-1,-1 1,1-1,-1 0,1 0,-1 1,0-1,0 0,0 0,0-1,0 1,0 0,0-3,5-25,-4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40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151 167,'-1'0,"-1"0,1 0,-1 0,1 0,-1 0,1 1,-1-1,1 0,-1 1,1-1,0 1,-1 0,1-1,0 1,-1 0,1 0,0 0,0 0,0 0,0 0,0 0,0 0,0 1,0-1,0 0,0 2,-1 1,1 0,0 0,0-1,1 1,-1 0,1 0,0 0,0 0,1 8,2 4,0 0,1-1,0 1,9 16,-11-26,1-1,0 0,1 1,-1-1,1 0,0-1,0 1,1-1,-1 0,1 0,0 0,0-1,0 1,1-1,-1 0,1-1,0 1,0-1,0-1,0 1,0-1,8 1,13 1,0-2,0-1,51-7,-54 4,-19 3,0-1,1 1,-1-1,0 0,0-1,0 1,0-1,0 0,0-1,0 1,-1-1,1 1,-1-2,0 1,0 0,0-1,5-5,-6 3,1 0,-1 0,0 0,0-1,-1 1,0-1,0 0,-1 0,0 0,0 0,0 0,-1-13,0-1,0-1,-2 1,0-1,-10-41,10 57,0 0,0 1,0-1,-1 1,1 0,-1 0,0 0,-1 0,1 0,-1 1,0-1,0 1,-1 0,1 0,-1 1,0-1,0 1,0 0,0 0,-1 1,1-1,-1 1,-8-2,-32-2,0 1,-1 3,-83 5,32 1,93-4,0 0,0 0,-1 1,1-1,0 1,0 1,0-1,0 1,-7 3,11-4,0-1,0 0,1 1,-1-1,1 1,-1 0,1-1,-1 1,0-1,1 1,0 0,-1-1,1 1,-1 0,1 0,0-1,0 1,-1 0,1 0,0 0,0-1,0 1,0 0,0 1,0 0,1 0,0 0,0 0,0 0,0 0,0 0,0 0,0-1,0 1,1 0,-1-1,1 1,2 2,22 15,1-4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1 24575,'1'4'0,"0"0"0,0-1 0,0 1 0,0 0 0,1 0 0,-1-1 0,5 7 0,2 6 0,12 36 0,3-2 0,2 0 0,2-1 0,2-2 0,2-1 0,57 65 0,-58-83 0,2-1 0,1-1 0,45 26 0,8 7 0,-68-46 0,108 85 0,-107-82 0,-1 2 0,-1-1 0,0 2 0,19 29 0,-32-40 0,-1-1 0,1 1 0,-1 0 0,0 0 0,-1 0 0,0 0 0,0 0 0,-1 1 0,0 11 0,-3 84 0,-1-49 0,3-35 0,-1-1 0,0 1 0,-2-1 0,0 0 0,-1 0 0,-14 36 0,15-47 0,-1 0 0,0 0 0,-1 0 0,0-1 0,0 0 0,0 0 0,-1 0 0,0-1 0,-1 0 0,1 0 0,-1 0 0,0-1 0,-1 0 0,1-1 0,-1 1 0,0-2 0,-14 6 0,-8-1 0,-1-2 0,1-2 0,-1-1 0,1-1 0,-1-1 0,-56-7 0,-11 2 0,-529 4-1365,578 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41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17,'5'-5,"5"-1,2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09:25:42.6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1,'7'10,"0"1,1-1,0-1,0 0,1 0,18 14,1 1,28 25,2-3,3-3,82 46,207 88,-318-164,1-2,0-2,0-1,1-1,63 4,41 8,-67-4,103 38,-125-37,0-3,1-2,1-2,79 5,210-14,-193-3,-97 1,-1-2,0-1,0-4,0-1,-1-2,-1-2,79-36,6-8,285-140,-357 164,-27 17,-1-2,-1 0,0-3,35-31,-41 30,-4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3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24575,'1'-3'0,"-1"0"0,1 0 0,0 0 0,0 0 0,0 0 0,1 0 0,-1 0 0,0 0 0,1 0 0,0 1 0,0-1 0,0 1 0,4-5 0,36-32 0,-25 24 0,-7 7 0,0 1 0,1 0 0,0 1 0,0 0 0,0 1 0,1 0 0,0 1 0,0 0 0,0 1 0,1 0 0,-1 1 0,18-1 0,-7-1 0,1 0 0,25-9 0,-39 9 0,-4 2 0,0 0 0,0 0 0,1 0 0,-1 0 0,1 1 0,11-1 0,-16 3 0,0-1 0,0 0 0,-1 1 0,1-1 0,0 1 0,-1 0 0,1-1 0,-1 1 0,1 0 0,-1 0 0,1 0 0,-1 0 0,1 0 0,-1 0 0,0 0 0,0 1 0,0-1 0,0 1 0,0-1 0,0 0 0,0 1 0,0-1 0,0 1 0,0 0 0,-1-1 0,1 1 0,-1 0 0,0-1 0,1 1 0,-1 2 0,6 35 0,-2 0 0,-1 0 0,-3 0 0,-4 46 0,0 0 0,1-37 0,-19 95 0,5-41 0,16-99 0,0-1 0,1 1 0,0 0 0,-1-1 0,1 1 0,0-1 0,0 1 0,1 0 0,-1-1 0,0 1 0,1-1 0,0 1 0,0-1 0,-1 1 0,1-1 0,1 1 0,-1-1 0,0 0 0,1 0 0,-1 1 0,1-1 0,2 2 0,-2-2 0,1-1 0,0 1 0,0-1 0,0 0 0,0 0 0,0 0 0,0 0 0,0-1 0,0 1 0,0-1 0,0 0 0,0 1 0,0-2 0,0 1 0,0 0 0,3-1 0,9-2 0,0-1 0,0 0 0,-1-1 0,0-1 0,0 0 0,18-11 0,-19 9 0,-7 3 0,1 1 0,0 0 0,0 1 0,0-1 0,0 1 0,15-4 0,-19 7 0,0 0 0,0 0 0,0 0 0,0 0 0,-1 1 0,1-1 0,0 1 0,0 0 0,-1-1 0,1 1 0,0 1 0,-1-1 0,1 0 0,-1 1 0,0-1 0,1 1 0,-1-1 0,0 1 0,0 0 0,0 0 0,0 0 0,0 1 0,2 3 0,61 77 0,-31-37 0,1-1 0,3-2 0,49 43 0,-74-75 0,0 0 0,1-1 0,1 0 0,0-2 0,0 1 0,1-2 0,0 0 0,0-1 0,1-1 0,-1 0 0,1-1 0,0-1 0,0 0 0,33-1 0,-37-2 0,-1-2 0,1 1 0,-1-2 0,0 0 0,0 0 0,0-1 0,0-1 0,0 1 0,-1-2 0,0 0 0,0 0 0,0-1 0,-1-1 0,0 1 0,-1-2 0,9-8 0,13-18 0,-2 0 0,-1-2 0,24-42 0,-16 23 0,-20 30 0,-1-1 0,-1 0 0,-2-2 0,-1 1 0,-1-1 0,-1-1 0,-2 0 0,-1 0 0,2-34 0,-1-39 0,-9-141 0,-1 119 0,4 82 0,0 32 0,0-1 0,0 1 0,-2-1 0,1 1 0,-1-1 0,-1 1 0,-6-23 0,7 32 0,-1 0 0,1 0 0,-1 0 0,0 0 0,1 0 0,-1 1 0,0-1 0,0 0 0,0 1 0,0-1 0,0 1 0,-1 0 0,1 0 0,0 0 0,-1 0 0,1 0 0,-1 0 0,1 0 0,-1 1 0,1 0 0,-1-1 0,1 1 0,-1 0 0,-3 0 0,-7 1 0,-1 0 0,0 1 0,-16 4 0,22-5 0,-8 3 0,0 0 0,0 1 0,1 0 0,0 1 0,0 1 0,0 1 0,-14 9 0,22-12 0,-1 1 0,2-1 0,-1 1 0,1 1 0,-1-1 0,2 1 0,-1 0 0,1 0 0,0 1 0,1-1 0,-1 1 0,2 0 0,-1 0 0,-4 15 0,-1 13 0,2 0 0,1 1 0,1-1 0,2 62 0,3-94 0,0 0 0,1 0 0,0 0 0,-1 0 0,2 0 0,-1 0 0,0 0 0,1 0 0,0 0 0,0-1 0,0 1 0,0-1 0,0 1 0,1-1 0,0 0 0,-1 0 0,1 0 0,0 0 0,1 0 0,-1-1 0,0 0 0,1 1 0,-1-1 0,1 0 0,0-1 0,0 1 0,0-1 0,0 1 0,0-1 0,0 0 0,6 0 0,14 2 0,-1-2 0,1 0 0,0-1 0,34-6 0,-22 3 0,635-29 0,-631 32 0,125-6 0,-145 4 0,0-1 0,0-1 0,-1-1 0,0 0 0,1-2 0,18-9 0,-34 15-114,0-1 1,-1 0-1,1-1 0,-1 1 0,1-1 1,-1 1-1,0-1 0,0 0 0,0 0 1,0-1-1,4-5 0,1-9-6712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24575,'10'0'0,"-1"-1"0,1-1 0,-1 1 0,0-1 0,1-1 0,-1 0 0,0 0 0,-1-1 0,1 0 0,0 0 0,-1-1 0,0 0 0,0-1 0,8-7 0,10-12 0,-1 0 0,34-44 0,-10 9 0,135-127 0,-8 7 0,-171 173 0,0-1 0,0 1 0,-1-1 0,0 0 0,0 0 0,-1-1 0,0 1 0,0-1 0,1-10 0,0-4 0,-1 0 0,1-31 0,-3 52 0,-1 1 0,0 0 0,0-1 0,0 1 0,1-1 0,-1 1 0,-1-1 0,1 1 0,0-1 0,0 1 0,0-1 0,-1 1 0,1-1 0,-1 1 0,1 0 0,-1-1 0,0 1 0,1 0 0,-1 0 0,0-1 0,0 1 0,0 0 0,0 0 0,0 0 0,0 0 0,0 0 0,0 0 0,0 0 0,-1 0 0,1 1 0,0-1 0,-1 0 0,1 1 0,0-1 0,-1 1 0,1-1 0,-1 1 0,1 0 0,0 0 0,-1 0 0,1-1 0,-1 1 0,1 1 0,-1-1 0,1 0 0,-3 1 0,-4 1 0,0 0 0,0 1 0,1 0 0,-1 0 0,1 1 0,0 0 0,-8 5 0,0 2 0,-1 2 0,2-1 0,0 2 0,1 0 0,0 0 0,1 2 0,0-1 0,1 1 0,1 1 0,1 0 0,1 0 0,0 1 0,1 0 0,-5 21 0,1 5 0,2 1 0,2 0 0,2 0 0,1 86 0,5 14 0,4 149 0,-4-273 0,0-1 0,2 1 0,0 0 0,1-1 0,2 0 0,0 0 0,0 0 0,2 0 0,1-1 0,0-1 0,20 30 0,-25-44 0,1 1 0,-1-2 0,1 1 0,-1 0 0,1-1 0,0 0 0,1 0 0,-1 0 0,0-1 0,1 0 0,0 0 0,-1 0 0,1 0 0,0-1 0,0 0 0,0-1 0,0 1 0,0-1 0,0 0 0,0-1 0,-1 1 0,1-1 0,0 0 0,0-1 0,8-2 0,6-2 0,1-2 0,-1 0 0,-1-1 0,1-1 0,29-20 0,-36 21 0,0 0 0,0-1 0,-1-1 0,0 0 0,-1 0 0,-1-1 0,0 0 0,0-1 0,-1-1 0,-1 1 0,0-1 0,-1-1 0,0 1 0,-1-1 0,4-17 0,14-35 0,-15 47 0,-2-1 0,0 1 0,-1-1 0,-1 0 0,-2-1 0,3-27 0,-8-5 0,1 47 0,2 35 0,7 35 0,2-1 0,30 98 0,7 36 0,-41-165 0,1 0 0,14 36 0,-16-53 0,1-1 0,0 0 0,1 0 0,0 0 0,1-1 0,1 0 0,9 11 0,-13-19 0,0 0 0,0-1 0,1 1 0,-1-2 0,0 1 0,1 0 0,0-1 0,0 0 0,-1 0 0,1-1 0,0 0 0,1 0 0,-1 0 0,0-1 0,7 0 0,15 0 0,50-8 0,-63 6 0,-1-2 0,0 0 0,1 0 0,-2-1 0,1-1 0,-1 0 0,1-1 0,-2-1 0,1 0 0,-1 0 0,0-1 0,-1-1 0,0 0 0,-1 0 0,0-1 0,0-1 0,-1 0 0,-1 0 0,12-23 0,-9 15 0,-2-1 0,0 0 0,-2 0 0,0-1 0,-1 0 0,-1 0 0,-2 0 0,0-1 0,-1 0 0,-1 1 0,-1-1 0,-4-28 0,4 97 0,0-36 0,-1 1 0,1-1 0,1 1 0,0-1 0,4 15 0,-1-11 0,0-1 0,1 1 0,1-1 0,0 0 0,1-1 0,1 1 0,0-1 0,0-1 0,16 17 0,-16-20 0,0-1 0,1 0 0,0-1 0,0 0 0,1 0 0,-1-1 0,1 0 0,0-1 0,0 0 0,1-1 0,-1 0 0,1 0 0,13 1 0,29 1 0,0-3 0,0-2 0,53-7 0,-96 6 0,-1-1 0,0 0 0,0-1 0,-1 0 0,1 0 0,0-1 0,-1 0 0,0 0 0,0-1 0,8-6 0,-1-1 0,0-1 0,-1 0 0,22-26 0,-29 27 0,1 1 0,-1-1 0,-1 0 0,0 0 0,-1-1 0,0 0 0,-1 0 0,4-22 0,11-113 0,-17 128 0,0-2 0,6-113 0,-8 121 0,0-1 0,-1 1 0,-1 0 0,-1 0 0,0 0 0,0 0 0,-6-13 0,5 19 0,-1 0 0,1 1 0,-1 0 0,-1 0 0,1 0 0,-1 1 0,0 0 0,-1 0 0,1 0 0,-1 1 0,0 0 0,-1 0 0,1 1 0,-1 0 0,0 0 0,0 1 0,0 0 0,0 0 0,-1 1 0,-15-2 0,-15-2 0,0 3 0,0 1 0,-53 4 0,48 0 0,27-2 0,1 1 0,-1 0 0,1 2 0,0-1 0,-1 2 0,-27 10 0,36-10 0,1 0 0,-1 0 0,1 1 0,0-1 0,0 2 0,0-1 0,1 1 0,-1 0 0,2 0 0,-1 1 0,1 0 0,0 0 0,0 0 0,-7 14 0,3 5 0,2-1 0,0 1 0,1 0 0,2 1 0,0-1 0,1 27 0,2-34 0,-3 48-1365,3-40-5461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24575,'-1'8'0,"0"1"0,-1-1 0,0 0 0,-1 0 0,1 0 0,-8 13 0,-5 19 0,-20 73 0,6 1 0,4 1 0,-10 130 0,31-153 0,10 104 0,-3-177 0,0-1 0,1 0 0,1 0 0,0-1 0,2 1 0,0-1 0,1-1 0,0 1 0,13 16 0,17 22 0,51 57 0,-70-89 0,-14-18 0,-1-1 0,1 0 0,0-1 0,-1 1 0,2-1 0,-1 0 0,0 0 0,1-1 0,-1 1 0,1-1 0,0 0 0,-1-1 0,1 1 0,0-1 0,10 0 0,12 1 0,1-2 0,30-3 0,-11 1 0,-8 2 0,-1-2 0,0-1 0,0-2 0,53-13 0,-81 15 0,0-1 0,0 0 0,-1-1 0,1 0 0,-1 0 0,0-1 0,-1-1 0,1 0 0,-1 0 0,0-1 0,-1 0 0,0 0 0,0-1 0,-1 0 0,0 0 0,-1-1 0,0 1 0,0-2 0,5-15 0,17-52 0,-4-1 0,15-89 0,-37 157 0,1-2 0,0 0 0,-1 1 0,-1-1 0,0-25 0,-1 36 0,-1-1 0,1 1 0,0-1 0,-1 1 0,0 0 0,1-1 0,-1 1 0,0-1 0,0 1 0,0 0 0,-1 0 0,1 0 0,0 0 0,-1 0 0,1 0 0,-1 0 0,0 0 0,0 0 0,0 1 0,0-1 0,0 1 0,0-1 0,0 1 0,0 0 0,-1 0 0,1 0 0,0 0 0,-1 0 0,1 1 0,0-1 0,-4 0 0,-10-1 0,-1 0 0,1 1 0,0 0 0,-1 2 0,1 0 0,0 1 0,-20 4 0,26-3 0,1-1 0,1 2 0,-1-1 0,0 1 0,1 0 0,0 1 0,0 0 0,0 0 0,0 1 0,1 0 0,0 0 0,0 1 0,-9 12 0,0 2 0,2 1 0,1 0 0,0 1 0,2 0 0,0 1 0,2 0 0,-10 39 0,11-21 0,1 0 0,3 1 0,0 74 0,4-101 0,0 0 0,1-1 0,1 1 0,0-1 0,1 1 0,1-1 0,0 0 0,1 0 0,1-1 0,0 1 0,1-1 0,0-1 0,1 1 0,1-1 0,0-1 0,1 1 0,0-1 0,15 13 0,-13-15 0,-1 0 0,1 0 0,0-1 0,1-1 0,0 0 0,1 0 0,-1-2 0,1 0 0,0 0 0,1-1 0,0-1 0,-1 0 0,1-1 0,1-1 0,-1 0 0,23-1 0,-2-2 0,0-2 0,0-1 0,0-1 0,-1-3 0,0 0 0,43-18 0,-52 16 0,0-2 0,-1 0 0,0-2 0,-1-1 0,-1-1 0,0-1 0,-1 0 0,30-33 0,-44 40-105,0 0 0,0-1 0,-1 0 0,-1 0 0,0 0 0,0-1 0,-1 0 0,-1 0 0,0 0 0,0-1 0,-1 1 0,1-16 0,-1-12-6721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24575,'686'0'0,"-660"-2"-99,-1-1 0,1-1 0,40-12 0,-41 10-870,2-1-5857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7 24575,'-44'0'0,"-1"2"0,1 1 0,-72 16 0,95-13 0,0 0 0,1 1 0,0 2 0,0 0 0,1 0 0,1 2 0,-1 1 0,2 0 0,-26 23 0,-7 15 0,-64 80 0,77-91 0,30-32 0,-1 0 0,1 0 0,1 1 0,0 0 0,0 0 0,0 0 0,1 1 0,-6 13 0,4-6 0,1 0 0,1 0 0,0 0 0,1 1 0,1-1 0,1 1 0,0 0 0,1 0 0,1 0 0,0 0 0,1 0 0,1 0 0,1 0 0,0 0 0,1-1 0,1 1 0,1-1 0,9 20 0,3 1 0,2-2 0,1 0 0,2-1 0,37 43 0,-48-63 0,1 0 0,1-1 0,0 0 0,1-1 0,0-1 0,1 0 0,0-1 0,0-1 0,1-1 0,1 0 0,32 10 0,-18-14 0,1 0 0,0-2 0,-1-2 0,1-1 0,0-1 0,-1-2 0,38-9 0,-56 10 0,1-1 0,-2 0 0,1-2 0,0 1 0,-1-1 0,0-1 0,0-1 0,-1 0 0,0 0 0,0-1 0,-1-1 0,0 0 0,-1 0 0,0-1 0,-1 0 0,0-1 0,-1 0 0,10-18 0,-4 1 0,-1 1 0,-2-2 0,0 0 0,-3 0 0,0 0 0,-2-1 0,4-50 0,-5 46 0,16-59 0,1-4 0,-16 49 0,-2 17 0,13-49 0,-17 80 0,0 1 0,0 0 0,0-1 0,0 1 0,0 0 0,0 0 0,0-1 0,0 1 0,1 0 0,-1-1 0,0 1 0,0 0 0,0 0 0,0-1 0,1 1 0,-1 0 0,0 0 0,0 0 0,0-1 0,1 1 0,-1 0 0,0 0 0,0 0 0,1-1 0,-1 1 0,0 0 0,0 0 0,1 0 0,-1 0 0,0 0 0,0 0 0,1 0 0,-1 0 0,0 0 0,1 0 0,-1 0 0,0 0 0,1 0 0,-1 0 0,0 0 0,0 0 0,1 0 0,-1 0 0,0 0 0,1 0 0,-1 0 0,0 0 0,0 1 0,1-1 0,-1 0 0,0 0 0,0 0 0,0 0 0,1 1 0,-1-1 0,0 0 0,0 0 0,0 1 0,1-1 0,12 18 0,-12-16 0,6 8 0,94 133 0,-87-125 0,1-1 0,1-1 0,1 0 0,0-1 0,32 21 0,-42-32 0,-1 0 0,1-1 0,0 1 0,0-2 0,0 1 0,0-1 0,0 0 0,1 0 0,-1-1 0,0 0 0,1 0 0,-1-1 0,1 0 0,0 0 0,13-3 0,-12 1 0,0-1 0,0 0 0,0-1 0,-1 0 0,1 0 0,-1-1 0,0 0 0,0 0 0,-1-1 0,0 0 0,10-10 0,-5 3 0,-1 0 0,0-1 0,-1-1 0,-1 0 0,0 0 0,-1-1 0,0 0 0,-1-1 0,-1 1 0,-1-1 0,-1-1 0,5-34 0,-8 36-85,-1 0 0,-1 0-1,0 0 1,-1 0 0,-1 0-1,-1 1 1,0-1 0,-1 1-1,0 0 1,-2 0 0,0 0-1,0 1 1,-1 0 0,-1 1-1,-11-14 1,-9-13-6741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27 24575,'-4'-3'0,"0"0"0,0 0 0,0 0 0,-1 1 0,1 0 0,-1 0 0,0 0 0,1 0 0,-1 1 0,0 0 0,0 0 0,0 0 0,0 0 0,0 1 0,-9 0 0,-7 1 0,-1 1 0,-24 5 0,33-5 0,0 0 0,0 1 0,0 1 0,0 0 0,1 1 0,-13 7 0,17-7 0,1 0 0,0 0 0,0 1 0,1 0 0,-1 0 0,1 1 0,1-1 0,-1 1 0,1 1 0,-5 8 0,-11 23 0,2 0 0,2 1 0,1 0 0,3 2 0,1-1 0,1 2 0,3-1 0,2 1 0,1 1 0,2-1 0,6 83 0,-1-114 0,1 0 0,0-1 0,0 1 0,10 20 0,8 30 0,-14-35 0,0-1 0,2-1 0,1 0 0,2 0 0,0 0 0,28 41 0,-5-19 0,1-1 0,49 47 0,-55-65 0,0-2 0,2-1 0,1-1 0,70 37 0,153 52 0,-210-96 0,1-2 0,0-1 0,69 9 0,-94-20 0,-1-1 0,1-1 0,-1-1 0,1-1 0,-1-1 0,1 0 0,-1-2 0,0 0 0,0-2 0,25-9 0,17-14 0,-2-2 0,-1-2 0,-1-4 0,98-79 0,-120 84 0,-2-1 0,-2-3 0,-1 0 0,-1-2 0,-2-2 0,-2 0 0,35-71 0,-37 58-170,-2-1-1,-2-1 0,-3 0 1,-2-2-1,-2 0 0,-3 0 1,5-86-1,-16 107-6655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3:5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1088 24575,'2'-1'0,"0"1"0,0-1 0,-1 0 0,1 0 0,0 0 0,-1 0 0,1 0 0,0 0 0,-1 0 0,0 0 0,1 0 0,-1-1 0,0 1 0,1-1 0,-1 1 0,0-1 0,0 1 0,0-1 0,-1 0 0,1 0 0,0 1 0,-1-1 0,2-3 0,11-44 0,1-97 0,-11 97 0,11-61 0,-4 62 0,1 1 0,3 0 0,1 1 0,31-59 0,-38 87 0,2 1 0,0 0 0,2 1 0,-1 1 0,2 0 0,0 0 0,1 1 0,0 1 0,1 0 0,0 1 0,1 0 0,1 2 0,27-15 0,-19 14 0,20-9 0,64-21 0,-98 38 0,1 0 0,-1 0 0,0 1 0,1 0 0,0 1 0,-1 0 0,1 1 0,0 1 0,0 0 0,-1 0 0,18 5 0,-22-3 0,-1 0 0,0 1 0,1 0 0,-2 0 0,1 0 0,0 1 0,-1 0 0,0 0 0,0 0 0,-1 1 0,1 0 0,-1 0 0,-1 0 0,1 0 0,-1 0 0,0 1 0,4 10 0,1 6 0,-1 0 0,-1 1 0,6 47 0,-4 49 0,-9 132 0,-1-118 0,-20 147 0,16-228 0,-2-17 0,6-31 0,1 1 0,-1-1 0,1 1 0,0 0 0,1 0 0,-1-1 0,1 1 0,1 10 0,-1-16 0,0 1 0,0-1 0,0 1 0,1-1 0,-1 1 0,0-1 0,0 1 0,0-1 0,1 1 0,-1-1 0,0 1 0,0-1 0,1 1 0,-1-1 0,0 0 0,1 1 0,-1-1 0,1 0 0,-1 1 0,0-1 0,1 0 0,-1 1 0,1-1 0,-1 0 0,1 0 0,-1 0 0,1 1 0,-1-1 0,1 0 0,-1 0 0,1 0 0,-1 0 0,1 0 0,-1 0 0,1 0 0,-1 0 0,1 0 0,-1 0 0,1 0 0,-1 0 0,1 0 0,-1-1 0,1 1 0,-1 0 0,1 0 0,-1 0 0,1-1 0,-1 1 0,1 0 0,-1-1 0,0 1 0,1 0 0,-1-1 0,0 1 0,1-1 0,-1 1 0,0 0 0,1-1 0,-1 1 0,0-1 0,1 0 0,22-30 0,-22 30 0,22-41 0,-2-1 0,-1-1 0,-3-1 0,24-93 0,2-7 0,-17 63 0,-18 52 0,1 1 0,2 0 0,0 0 0,2 1 0,22-34 0,-20 41 0,1 0 0,1 1 0,0 0 0,2 2 0,0 0 0,1 1 0,1 1 0,0 1 0,46-24 0,-46 30 0,0 0 0,0 2 0,1 1 0,0 0 0,1 2 0,-1 0 0,24 0 0,-44 4 0,0 1 0,0-1 0,1 0 0,-1 1 0,0-1 0,0 1 0,0 0 0,1-1 0,-1 1 0,0 0 0,0 0 0,0 1 0,0-1 0,-1 0 0,1 1 0,0-1 0,0 1 0,1 2 0,1 0 0,-1 1 0,0 0 0,0 0 0,-1 0 0,1 0 0,-1 0 0,2 8 0,1 7 0,-1 1 0,3 41 0,-7-61 0,0 410 0,-5-372 0,-2 1 0,-2-1 0,-1 0 0,-29 70 0,19-55 0,-8 11 0,21-50 0,0 0 0,1 1 0,0 0 0,2 0 0,-1 0 0,-2 32 0,6-43 0,0-1 0,1 1 0,0-1 0,0 1 0,1-1 0,-1 1 0,1-1 0,0 1 0,0-1 0,0 1 0,1-1 0,0 0 0,-1 0 0,1 0 0,1 0 0,-1 0 0,1 0 0,-1-1 0,1 1 0,0-1 0,0 1 0,1-1 0,-1 0 0,1-1 0,0 1 0,-1 0 0,1-1 0,0 0 0,5 2 0,14 6 0,1-2 0,0 0 0,0-2 0,1 0 0,-1-2 0,31 2 0,157-2 0,-158-4 0,-20 0 0,5 0 0,1-1 0,56-9 0,-82 7 0,-1 0 0,0-1 0,0 0 0,0-1 0,0-1 0,-1 0 0,0-1 0,0 0 0,-1-1 0,20-16 0,-9 2 0,-1-1 0,0-1 0,-2-1 0,-1-1 0,-1 0 0,-1-1 0,-2-1 0,0-1 0,-2 0 0,14-51 0,-12 24 0,-2-1 0,-2 0 0,-4 0 0,0-111 0,-6 27 0,-5-93 0,5 230 0,0 0 0,-1 1 0,0-1 0,1 0 0,-1 1 0,-1-1 0,1 1 0,0 0 0,-1-1 0,0 1 0,0 0 0,0 0 0,0 0 0,-4-4 0,5 6 0,0 1 0,1-1 0,-1 1 0,1-1 0,-1 1 0,0-1 0,0 1 0,1 0 0,-1-1 0,0 1 0,0 0 0,1 0 0,-1 0 0,0 0 0,0-1 0,0 1 0,1 0 0,-1 0 0,0 1 0,0-1 0,0 0 0,1 0 0,-1 0 0,0 0 0,-1 1 0,0 0 0,1 1 0,-1-1 0,0 1 0,1-1 0,-1 1 0,1-1 0,-1 1 0,1 0 0,0 0 0,-1 0 0,1 0 0,0 0 0,-1 3 0,-3 15 0,0-1 0,1 0 0,1 1 0,1 0 0,0 0 0,2-1 0,4 40 0,-2-4 0,-1-17 0,3-1 0,1 1 0,1-1 0,18 56 0,-2-28 0,49 99 0,-51-124 0,0 4 0,2-1 0,2-1 0,39 51 0,-33-55 0,2-1 0,1-2 0,63 53 0,-79-76 0,-1 0 0,1-2 0,1 1 0,0-2 0,0 0 0,1-2 0,0 0 0,1-1 0,-1 0 0,1-2 0,31 3 0,16-3 0,0-3 0,68-8 0,-101 3 0,0-1 0,0-2 0,-1-1 0,0-1 0,57-26 0,-71 24 0,-1 0 0,0-1 0,-1-1 0,0 0 0,-1-1 0,-1-1 0,20-25 0,84-124 0,-103 139 0,0-1 0,-2 0 0,-1-1 0,-1 0 0,-2-1 0,0 0 0,-2-1 0,-1 1 0,-1-2 0,-2 1 0,2-60 0,-6 41 0,-3 0 0,-1 0 0,-14-61 0,12 82 0,-2 1 0,-1 0 0,-1 1 0,-1 0 0,-2 0 0,0 1 0,-20-27 0,14 24 0,-2 0 0,0 2 0,-1 0 0,-2 2 0,-1 0 0,0 2 0,-1 1 0,-2 1 0,0 1 0,-1 1 0,-60-25 0,40 26 0,0 2 0,-2 1 0,0 4 0,-81-7 0,-211 12 0,218 5 0,110-1 0,-1 1 0,0 0 0,0 1 0,1 0 0,-1 1 0,-29 11 0,37-11 0,0 2 0,0-1 0,0 1 0,0 0 0,1 1 0,0-1 0,0 2 0,1-1 0,0 1 0,0 0 0,0 0 0,1 0 0,-7 12 0,-22 47 0,-35 97 0,-2 4 0,69-164-48,-17 45 222,19-46-248,-1 0-1,0 0 1,1 1-1,0-1 0,0 0 1,0 0-1,0 1 1,0-1-1,0 0 1,0 0-1,1 0 0,-1 1 1,1-1-1,-1 0 1,1 0-1,0 0 1,0 0-1,0 0 1,2 3-1,13 10-6751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286 163 24575,'-9'0'0,"-1"0"0,0 0 0,1-1 0,-1-1 0,-12-2 0,19 2 0,-1 1 0,0-1 0,1 0 0,0 0 0,-1 0 0,1 0 0,0-1 0,0 1 0,0-1 0,0 0 0,1 0 0,-1 0 0,1 0 0,0 0 0,-4-7 0,1 2 0,0 0 0,0 1 0,-1-1 0,0 1 0,0 0 0,-1 0 0,-9-7 0,14 12 0,-1 1 0,1-1 0,-1 0 0,1 1 0,-1-1 0,1 1 0,-1 0 0,0 0 0,0 0 0,1 0 0,-1 0 0,0 1 0,0-1 0,0 1 0,0 0 0,0 0 0,0 0 0,0 0 0,0 1 0,0-1 0,0 1 0,0-1 0,1 1 0,-1 0 0,0 0 0,0 0 0,-3 3 0,4-3 0,0 0 0,0 0 0,1 1 0,-1-1 0,0 0 0,1 1 0,-1-1 0,1 1 0,-1 0 0,1 0 0,0-1 0,-1 1 0,1 0 0,0 0 0,0 0 0,1 0 0,-1 0 0,0 1 0,1-1 0,-1 0 0,1 0 0,0 0 0,-1 1 0,1-1 0,0 0 0,0 0 0,1 0 0,-1 1 0,0-1 0,1 0 0,-1 0 0,1 0 0,0 0 0,0 0 0,0 0 0,0 0 0,2 3 0,0-1 0,-1 0 0,1 0 0,1 0 0,-1-1 0,1 1 0,-1-1 0,1 0 0,0 0 0,0 0 0,0 0 0,1-1 0,-1 0 0,1 0 0,-1 0 0,1 0 0,4 1 0,5-1 0,-1 0 0,0-1 0,0 0 0,0-1 0,1 0 0,-1-1 0,18-3 0,-26 2 0,-1 1 0,1 0 0,0-1 0,-1 0 0,1 0 0,-1 0 0,0-1 0,1 1 0,-1-1 0,0 0 0,-1 0 0,1 0 0,-1-1 0,1 0 0,-1 1 0,0-1 0,0 0 0,-1 0 0,1-1 0,-1 1 0,0 0 0,2-7 0,-3 10 0,1-4 0,0-1 0,0 0 0,-1 0 0,1 1 0,-1-1 0,-1 0 0,1-8 0,-1 12 0,-1 0 0,1 1 0,-1-1 0,1 1 0,-1-1 0,0 1 0,0-1 0,0 1 0,1 0 0,-1-1 0,0 1 0,-1 0 0,1 0 0,0-1 0,0 1 0,0 0 0,-1 0 0,1 1 0,-1-1 0,1 0 0,-1 0 0,1 1 0,-1-1 0,1 1 0,-1-1 0,1 1 0,-1-1 0,0 1 0,1 0 0,-1 0 0,-2 0 0,2 0-41,-1-1 0,0 1-1,1 0 1,-1-1-1,0 1 1,1 1 0,-1-1-1,0 0 1,1 1 0,-1-1-1,0 1 1,1 0-1,-1 0 1,1 0 0,-1 0-1,1 0 1,0 0 0,-1 1-1,1-1 1,0 1-1,0 0 1,0 0 0,0 0-1,0 0 1,1 0 0,-1 0-1,1 0 1,-1 0-1,1 1 1,0-1 0,-1 0-1,0 4 1,-6 17-6785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24575,'0'4'0,"1"0"0,-1 0 0,1 0 0,0 0 0,0 0 0,0 0 0,1 0 0,-1-1 0,1 1 0,0 0 0,0-1 0,0 0 0,0 1 0,1-1 0,4 5 0,-1-2 0,1-1 0,-1 1 0,1-1 0,0 0 0,0-1 0,1 0 0,11 5 0,-10-5 0,-1-1 0,1 0 0,0 0 0,1-1 0,-1 0 0,0-1 0,1 0 0,-1 0 0,1-1 0,-1 0 0,0-1 0,1 0 0,-1-1 0,15-3 0,-21 3 0,0 0 0,1 0 0,-1 0 0,0 0 0,0 0 0,-1 0 0,1-1 0,0 0 0,-1 1 0,0-1 0,1 0 0,-1 0 0,0 0 0,-1 0 0,1-1 0,0 1 0,-1 0 0,0-1 0,0 1 0,0-1 0,0 0 0,0-5 0,-1 7 0,1-1 0,-1 0 0,-1 1 0,1-1 0,0 0 0,0 0 0,-1 1 0,0-1 0,1 0 0,-1 1 0,0-1 0,0 1 0,-1-1 0,1 1 0,0 0 0,-1-1 0,1 1 0,-1 0 0,0 0 0,0 0 0,0 0 0,0 0 0,0 1 0,0-1 0,-1 0 0,1 1 0,0 0 0,-1 0 0,1-1 0,-4 0 0,-22-3 0,1 0 0,-1 2 0,0 1 0,0 1 0,0 1 0,-35 6 0,1-3 0,55-2 56,20-1-1477,4 0-5405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3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24575,'-1'1'0,"-1"0"0,1 1 0,-1-1 0,1 0 0,0 1 0,-1-1 0,1 1 0,0 0 0,0-1 0,0 1 0,0 0 0,1-1 0,-1 1 0,0 0 0,1 0 0,-1 0 0,1 0 0,0 0 0,-1 2 0,0 2 0,-35 147 1564,10 84-3411,25 165-1848,5-175 7673,-6-158-3978,1-37 0,0 0 0,2 0 0,8 50 0,-5-68 0,1 0 0,0 0 0,1-1 0,1 1 0,0-1 0,1-1 0,0 1 0,1-1 0,0-1 0,1 0 0,1 0 0,20 16 0,12 7 0,2-2 0,49 26 0,-70-44 0,0-1 0,1-1 0,1-1 0,0-2 0,0 0 0,1-2 0,46 7 0,-62-13 0,0 0 0,0 0 0,0-1 0,1-1 0,-1 1 0,0-2 0,0 0 0,0 0 0,0-1 0,-1 0 0,1-1 0,-1 0 0,0-1 0,0 0 0,0 0 0,-1-1 0,1-1 0,-1 0 0,-1 0 0,0 0 0,12-14 0,-6 2 0,-1-1 0,0 0 0,-2-1 0,0-1 0,-2 0 0,10-30 0,-7 12 0,-2-1 0,8-73 0,-13 37 0,-9-144 0,3 206 0,0 1 0,-2 0 0,1 0 0,-2 0 0,0 0 0,0 0 0,-2 1 0,-8-16 0,11 22 0,-1 1 0,0 0 0,-1 0 0,1 1 0,-1-1 0,-1 1 0,1 0 0,0 1 0,-1-1 0,0 1 0,0 0 0,-1 1 0,1-1 0,-1 1 0,1 0 0,-1 1 0,-14-4 0,-14 0 0,0 2 0,-1 2 0,1 0 0,-1 3 0,-42 5 0,18 3 0,1 2 0,-74 25 0,97-26 0,2 3 0,0 1 0,0 1 0,-38 25 0,66-36-195,1 0 0,0 0 0,0 1 0,0 0 0,0 0 0,-6 10 0,-1 5-6631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24575,'7'-1'0,"-1"0"0,0 0 0,0-1 0,1 0 0,-1 0 0,0-1 0,6-3 0,19-8 0,412-138 0,-443 152 0,38-9 0,-28 16 0,-10 15 0,-1-21 0,-52 238 0,44-185 0,2 1 0,1 82 0,5-95 0,0-30 0,0 0 0,1 1 0,0-1 0,1 0 0,1 1 0,5 22 0,-6-33 0,1 1 0,0-1 0,0 1 0,0-1 0,0 0 0,0 0 0,0 0 0,0 0 0,1 0 0,-1 0 0,1 0 0,-1-1 0,1 1 0,0-1 0,-1 0 0,1 0 0,0 0 0,0 0 0,0 0 0,0-1 0,0 0 0,0 1 0,0-1 0,3 0 0,11 0 0,0 0 0,33-6 0,-45 5 0,29-4 0,0-2 0,36-13 0,-56 15 0,0 0 0,-1-1 0,0 0 0,0-1 0,0-1 0,-1 0 0,19-16 0,-28 21-97,0 1-1,0-1 1,-1 0-1,1 0 1,-1 0-1,0 0 1,0-1-1,0 1 1,0-1-1,-1 1 1,1-1-1,-1 0 0,1-3 1,-2-12-6729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24575,'-4'0'0,"-11"4"0,-3 7 0,2 10 0,0 10 0,-8 9 0,1 2 0,5 8 0,5 0 0,0 0 0,2 0 0,3-7-8191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6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24575,'-2'31'0,"-1"0"0,-2 0 0,-15 52 0,0 1 0,-32 261 0,46-277 0,3 1 0,3-1 0,10 75 0,-6-120 0,0-1 0,2-1 0,0 1 0,2-1 0,0 0 0,1-1 0,1 0 0,1 0 0,1-1 0,0-1 0,19 21 0,-20-26 0,0-1 0,1-1 0,0 0 0,0-1 0,2 0 0,-1 0 0,1-2 0,0 0 0,1 0 0,0-2 0,0 0 0,0 0 0,1-1 0,0-1 0,32 4 0,-23-7 0,-1 0 0,1-1 0,-1-2 0,1-1 0,-1 0 0,0-2 0,0-1 0,-1 0 0,38-17 0,-44 14 0,0 0 0,-1-1 0,0 0 0,0-2 0,-1 0 0,0-1 0,-1 0 0,-1-1 0,0 0 0,-1-1 0,-1-1 0,17-29 0,-16 22 0,-2-1 0,0 0 0,-2-1 0,-1 0 0,0 0 0,-2 0 0,2-34 0,-3-181 0,-6 168 0,2 56 0,-1 0 0,0 0 0,-1 0 0,-1 1 0,-1-1 0,0 1 0,-1 0 0,0 0 0,-2 0 0,-8-15 0,10 22 0,0 1 0,0 0 0,-1 0 0,0 1 0,0 0 0,0 0 0,-1 0 0,0 0 0,0 1 0,-1 0 0,0 1 0,1 0 0,-1 0 0,-1 1 0,1 0 0,0 0 0,-1 1 0,0 0 0,-13-2 0,-86-3 0,-146 9 0,83 2 0,162-4-105,-1 0 0,1 0 0,-1 1 0,1 0 0,0 1 0,-1 0 0,1 0 0,0 1 0,0 0 0,0 0 0,1 1 0,-11 7 0,-2 5-6721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7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24575,'0'13'0,"-4"10"0,-2 9 0,-5 4 0,1 5 0,-4-1 0,2-6-8191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7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7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24575,'-1'17'0,"-1"0"0,-1-1 0,0 1 0,-2 0 0,0-1 0,-9 22 0,-1 2 0,-193 705 0,120-138 0,83-550 0,-17 318 0,21-336-455,-2 0 0,-8 40 0,7-54-6371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24575,'0'1141'0,"1"-1130"0,1 0 0,-1 0 0,2 0 0,0 0 0,0-1 0,1 1 0,0-1 0,0 0 0,1 0 0,1 0 0,0-1 0,0 1 0,1-1 0,0-1 0,1 0 0,-1 0 0,2 0 0,12 9 0,3 1 0,0-2 0,1 0 0,0-2 0,1 0 0,53 18 0,-69-29 0,39 14 0,1-1 0,66 11 0,-100-25 0,0 0 0,1-1 0,-1-1 0,0 0 0,0-1 0,0-1 0,0 0 0,0-1 0,0-1 0,-1-1 0,28-11 0,-4-4 0,-1-1 0,-1-2 0,-1-1 0,-1-2 0,-1-2 0,43-45 0,-63 56-124,-1-1 0,0-1 0,-1 0 0,-1-1 0,-1 0 0,-1 0-1,-1-1 1,-1-1 0,-1 1 0,5-26 0,-7 16-6702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8:17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82 124 24575,'14'0'0,"0"-2"0,0 1 0,0-2 0,-1 0 0,1 0 0,-1-1 0,0-1 0,0 0 0,0-1 0,12-8 0,-21 12 0,0 1 0,1-1 0,-1 1 0,1 0 0,-1 0 0,1 0 0,-1 0 0,1 1 0,0 0 0,4 0 0,-8 0 0,0 0 0,0 0 0,1 1 0,-1-1 0,0 0 0,0 0 0,0 1 0,0-1 0,0 0 0,0 1 0,0-1 0,0 1 0,0-1 0,0 1 0,0 0 0,0-1 0,0 1 0,0 0 0,-1 0 0,1 0 0,0 0 0,0 0 0,-1-1 0,1 1 0,-1 0 0,1 0 0,-1 0 0,1 1 0,-1-1 0,0 0 0,1 0 0,-1 0 0,0 0 0,0 0 0,0 0 0,0 0 0,0 1 0,0-1 0,0 0 0,0 0 0,0 0 0,-1 0 0,1 0 0,-1 2 0,1-3 0,-1 1 0,1-1 0,-1 1 0,1-1 0,0 1 0,-1-1 0,1 0 0,-1 1 0,1-1 0,-1 0 0,1 1 0,-1-1 0,1 0 0,-1 0 0,0 1 0,1-1 0,-1 0 0,1 0 0,-1 0 0,0 0 0,1 0 0,-1 0 0,1 0 0,-1 0 0,0 0 0,1 0 0,-1 0 0,1 0 0,-1 0 0,1-1 0,-1 1 0,0 0 0,1 0 0,-1-1 0,1 1 0,-1-1 0,-31-13 0,18 8 0,0 2 0,-27-12 0,40 16 0,0-1 0,0 0 0,1 1 0,-1-1 0,0 0 0,0 0 0,1 1 0,-1-1 0,0 0 0,1 0 0,-1 0 0,1 0 0,-1 0 0,1 0 0,0 0 0,-1 0 0,1 0 0,0 0 0,0 0 0,0 0 0,-1 0 0,1 0 0,0 0 0,0 0 0,0 0 0,1 0 0,-1 0 0,0 0 0,0 0 0,1 0 0,-1 0 0,0 0 0,1 0 0,-1 0 0,1 0 0,-1 1 0,2-2 0,12-25 0,-13 22 0,-12 18 0,4 0 0,1 0 0,1 0 0,0 0 0,1 0 0,0 1 0,1-1 0,1 1 0,0 0 0,0 0 0,2 0 0,0 0 0,0 1 0,1-1 0,6 23 0,-7-34 0,1 0 0,0-1 0,0 1 0,0 0 0,0 0 0,0 0 0,1-1 0,0 1 0,-1-1 0,1 1 0,0-1 0,0 0 0,0 0 0,0 0 0,0 0 0,1 0 0,-1 0 0,1 0 0,-1-1 0,1 0 0,0 1 0,-1-1 0,1 0 0,0 0 0,0 0 0,0-1 0,0 1 0,0-1 0,3 1 0,-3-1 0,0-1 0,0 1 0,0-1 0,-1 0 0,1 0 0,0 0 0,0 0 0,-1 0 0,1-1 0,0 1 0,-1-1 0,0 0 0,1 0 0,-1 0 0,0 0 0,0 0 0,0 0 0,0 0 0,0-1 0,-1 1 0,1-1 0,-1 1 0,1-1 0,-1 0 0,0 1 0,0-1 0,0 0 0,-1 0 0,2-3 0,-1-2 0,0 0 0,0 0 0,-1 0 0,0 1 0,0-1 0,-1 0 0,-2-15 0,3 22 0,-1-1 0,1 1 0,0 0 0,-1-1 0,1 1 0,-1-1 0,1 1 0,-1 0 0,0 0 0,1-1 0,-1 1 0,0 0 0,0 0 0,0 0 0,0 0 0,0 0 0,0 0 0,0 0 0,0 0 0,-1 0 0,1 0 0,0 1 0,0-1 0,-1 1 0,1-1 0,0 1 0,-1-1 0,1 1 0,-1 0 0,1-1 0,-1 1 0,1 0 0,0 0 0,-1 0 0,1 0 0,-1 0 0,1 1 0,-1-1 0,1 0 0,0 1 0,-1-1 0,1 1 0,0-1 0,-1 1 0,1-1 0,0 1 0,0 0 0,-1 0 0,-1 1 0,-20 23 0,23-24 0,-1-1 0,1 1 0,0-1 0,-1 1 0,1 0 0,0-1 0,-1 1 0,1-1 0,0 1 0,0 0 0,0-1 0,-1 1 0,1 0 0,0-1 0,0 1 0,0 0 0,0-1 0,0 1 0,0 0 0,0 0 0,1-1 0,-1 1 0,0 0 0,0-1 0,0 1 0,1-1 0,-1 1 0,0 0 0,1-1 0,-1 1 0,1-1 0,-1 1 0,0-1 0,1 1 0,-1-1 0,1 1 0,-1-1 0,1 1 0,0-1 0,-1 0 0,1 1 0,-1-1 0,1 0 0,0 1 0,0-1 0,1 0 0,-1 0 0,0 0 0,1 0 0,-1-1 0,1 1 0,-1 0 0,0-1 0,1 1 0,-1 0 0,0-1 0,1 0 0,-1 1 0,0-1 0,0 0 0,1 0 0,-1 0 0,0 0 0,0 0 0,0 0 0,0 0 0,0 0 0,0 0 0,-1 0 0,1 0 0,0-1 0,-1 1 0,1 0 0,0-1 0,-1 1 0,0 0 0,1-1 0,-1 1 0,0-1 0,1 0 0,10-52 0,-10 50 0,-1 1 0,1 0 0,-1-1 0,0 1 0,0 0 0,0-1 0,-1 1 0,1 0 0,-1-1 0,0 1 0,0 0 0,0 0 0,0 0 0,-1-1 0,1 2 0,-1-1 0,0 0 0,0 0 0,0 0 0,-4-4 0,3 5 0,0 0 0,-1 0 0,1 0 0,-1 0 0,0 0 0,0 1 0,1 0 0,-1 0 0,0 0 0,0 0 0,0 0 0,0 1 0,0 0 0,-1-1 0,1 2 0,0-1 0,-4 1 0,-4 1 0,0 0 0,0 1 0,1 0 0,-1 1 0,1 0 0,0 1 0,0 0 0,0 1 0,-16 12 0,23-16 0,1 0 0,0 0 0,0 1 0,1-1 0,-1 1 0,0 0 0,1 0 0,0 0 0,0 0 0,-1 0 0,2 1 0,-1-1 0,0 0 0,1 1 0,0-1 0,-1 1 0,2 0 0,-1-1 0,0 1 0,1 0 0,-1 0 0,1 0 0,0-1 0,0 1 0,1 0 0,-1 0 0,1-1 0,0 1 0,0 0 0,0-1 0,0 1 0,1-1 0,-1 1 0,4 4 0,-3-5 5,1 1 0,-1-1 1,1 0-1,0-1 0,0 1 0,0 0 0,0-1 0,1 1 0,-1-1 0,0 0 0,1 0 0,0-1 0,-1 1 1,1-1-1,0 0 0,0 0 0,0 0 0,5 1 0,8 0-301,1-1-1,31-1 1,-36-1-277,15 0-6253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07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 1037,'-10'2,"1"0,-1 1,1 0,-1 1,1 0,0 1,-16 10,14-8,-4 2,2 0,-1 1,1 0,1 1,0 1,0 0,1 1,-15 23,11-13,2 2,0 0,2 0,-11 38,3-9,8-22,1 0,1 0,2 1,-5 47,10 367,5-211,-3-203,1 0,1-1,2 1,1 0,1-1,2 0,1-1,2 0,1 0,2-1,0 0,28 40,-19-38,1-2,1 0,2-1,0-2,2-1,1-1,1-2,1-1,1-1,1-2,1-1,0-2,64 20,362 101,-329-100,275 41,-273-57,-68-9,0-2,70-1,-52-9,0-4,0-4,91-20,-106 13,259-66,-294 67,-1-1,0-2,-1-1,-1-2,45-37,66-40,-94 69,-1-2,-1-2,-2-1,60-61,8-13,44-47,-132 127,-1-1,-2-1,0-2,16-33,22-56,56-165,-99 228,16-109,-7 27,-12 74,-4-1,2-73,-10-135,-3 128,2 136,-1 0,-1 0,0 0,0 0,-1 0,0 1,0-1,-1 1,-1 0,-9-16,-6-4,-42-47,16 21,19 22,-1 2,-1 2,-1 0,-2 2,-1 2,-56-34,42 32,-1 3,-1 2,-1 2,-87-23,-107-23,-174-40,241 64,108 23,0 4,-1 2,-120-6,-651 23,820-3,1 0,-1 2,1 1,0 0,0 1,-25 11,-114 57,49-19,83-42,-4 0,0 2,1 1,1 1,0 2,-27 22,34-20,2 0,0 2,1 0,1 1,-15 26,-66 134,15-25,69-134,4-4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08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1,'4'1,"0"0,0 0,-1 1,1-1,-1 1,1 0,-1 0,1 0,-1 1,0-1,0 1,0 0,-1 0,1 0,-1 0,1 0,-1 0,3 6,1 0,112 180,-17-26,-50-95,4-3,64 60,63 74,-160-171,55 65,-56-72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0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1,'-1'205,"3"225,-1-398,2 0,1 0,2 0,0-1,3 0,0 0,2-1,28 55,1 11,-14-27,-14-43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1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599 1,'-4'0,"0"1,0 0,0 0,0 0,0 0,0 0,1 1,-1 0,0 0,1 0,-1 0,1 1,0-1,0 1,0 0,-3 3,-43 57,40-50,-18 27,1 2,2 0,2 2,3 0,-28 89,22-58,-3-2,-4 0,-42 70,60-120,-1-1,-19 21,23-31,1 0,0 0,1 1,1 0,0 0,1 1,0 0,1 0,-7 26,13-38,-1 1,1 0,0 0,0 0,1 0,-1 0,1 0,-1 0,1 0,0 0,0-1,0 1,0 0,1 0,-1-1,1 1,-1-1,1 0,0 1,4 3,21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2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1467 1,'-97'3,"-1"5,1 4,1 5,0 3,2 5,-167 67,224-76,1 2,0 2,2 1,-61 49,73-52,0-1,-1 0,-1-2,0 0,-45 18,-101 39,134-53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3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1,'-4'4,"2"16,21 21,28 23,48 17,43 5,29 6,19-9,8-5,-14-15,-30-14,-35-16,-38-13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5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1464 29,'-4'-3,"0"0,0 0,0 1,-1-1,1 1,-1 0,1 0,-1 1,0 0,0-1,0 2,-8-2,-69 0,54 2,16 0,-226 3,198 0,1 2,-1 2,1 1,-38 14,-128 44,171-58,0-2,-1-1,0-2,0-2,-68-6,65 3,1 0,-1 3,1 0,-65 13,98-13,1 0,0 0,0 0,0 0,0 1,0-1,0 1,0 0,0 0,0 0,1 0,-1 0,1 1,0-1,-1 1,1-1,0 1,1 0,-1 0,-1 3,0 2,1 0,0 0,0 0,1 0,0 0,0 16,1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6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1164 1,'-68'62,"-87"59,76-61,-5 4,-171 145,222-178,2 3,0 0,3 2,1 2,-28 49,23-30,-51 101,67-127,-2-1,-1 0,-1-2,-39 41,6-4,51-63,0 0,1 0,-1-1,1 2,-1-1,1 0,0 0,0 0,0 0,0 1,0-1,1 0,-1 1,1-1,-1 1,1-1,0 1,0 3,1-4,0 0,1 1,-1-1,0 0,1 0,-1 0,1 0,0 0,0 0,0-1,0 1,0 0,0-1,0 1,0-1,1 0,2 1,47 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7.7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1,'5'99,"26"153,-2-34,-18-89,34 278,-34-275,-10-101,1 0,1 0,2 0,10 37,-6-43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8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 1,'-1'0,"0"1,-1-1,1 1,0-1,0 1,0 0,-1 0,1-1,0 1,0 0,0 0,0 0,1 0,-1 0,0 0,0 1,1-1,-1 0,0 0,1 0,-1 1,1-1,0 0,-1 1,1-1,0 0,0 1,0-1,0 0,0 3,2 44,10-13,2-1,1 0,1-1,2-1,26 36,-13-19,407 660,-343-534,-65-113,4-1,42 58,-48-77,29 56,-30-48,-11-23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19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1,'9'11,"1"-1,0 0,0 0,1-1,0-1,1 0,0 0,23 10,-1 1,405 206,19-31,-42-19,-399-167,1 0,-1 1,0 1,0 1,-2 0,1 1,-1 1,-1 0,20 24,58 73,-65-82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7:21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26,'1134'0,"-1107"-1,0-2,29-6,16-2,-45 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37.0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145.23828"/>
      <inkml:brushProperty name="anchorY" value="-30268.69531"/>
      <inkml:brushProperty name="scaleFactor" value="0.5"/>
    </inkml:brush>
  </inkml:definitions>
  <inkml:trace contextRef="#ctx0" brushRef="#br0">416 324 24575,'0'0'0,"0"-4"0,-5-3 0,-11 2 0,-5 6 0,-11 12 0,-1 11 0,-7 12 0,1 8 0,7 6 0,3-8 0,2-3 0,8-5 0,5-4 0,5-3 0,5-1 0,-3 0 0,1-1 0,1 1 0,2 4 0,-4 7 0,-5 0 0,0-1 0,2-1 0,3-4 0,2 4 0,2 4 0,7 4 0,1-1 0,1-3 0,4 2 0,4-3 0,5-2 0,-2-4 0,7 3 0,2-2 0,2 0 0,1 3 0,-1-7 0,0-1 0,0-2 0,-1 0 0,5 4 0,0 1 0,0-6 0,-1 0 0,-1-6 0,-2-6 0,0-5 0,-1-4 0,4-2 0,6-2 0,0-1 0,5 5 0,2 0 0,-1 1 0,7-1 0,-3-1 0,1-2 0,-4 0 0,-5 0 0,-4-1 0,-3 0 0,-4 0 0,-1-1 0,5 1 0,4-5 0,11-6 0,0 1 0,2 0 0,2-8 0,-4-4 0,0-8 0,-4-2 0,-11-1 0,2-10 0,-9 1 0,-1 2 0,-1-8 0,-6 3 0,1-2 0,-5 4 0,-3 4 0,-4 4 0,-2 4 0,-3 2 0,-1 2 0,0 1 0,-1 0 0,1-4 0,-1-7 0,1-5 0,-1 1 0,1 1 0,0 4 0,0 3 0,0 3 0,0 2 0,-5-4 0,0 0 0,-1 1 0,-9 1 0,1 0 0,1 2 0,-2 1 0,-3 0 0,-2 1 0,3 0 0,-2 5 0,3 0 0,0 5 0,3 0 0,-2 3 0,-2-1 0,-8-3 0,-8 3 0,-3-3 0,-10-6 0,-4 1 0,2 4 0,3 5 0,6 5 0,4 3 0,4 3 0,3 2 0,-4 0 0,-5 1 0,1 0 0,-10 0 0,-4 0 0,-8 4 0,4 1 0,4-1 0,7-1 0,6 0 0,5 3 0,3 5 0,2-1 0,1-1 0,1-2 0,0 2 0,-1-2 0,6 4 0,-1-1 0,1 3 0,-2-3 0,4 4 0,-1-3 0,4 3 0,5 2 0,13-2 0,14-3 0,19-4 0,10-3 0,18-2 0,15 3 0,6 0 0,-2-2 0,-11 0 0,-17 4 0,-23 4 0,-31-11 0,0-1 0,-1 1 0,1-1 0,0 1 0,-1-1 0,1 1 0,0 0 0,-1-1 0,1 1 0,-1 0 0,1 0 0,-1-1 0,1 1 0,-1 0 0,1 0 0,-1 0 0,0 0 0,1 0 0,-1-1 0,0 1 0,0 1 0,1-2 0,-1 1 0,0 0 0,0 0 0,0 0 0,0 0 0,0-1 0,0 1 0,-1 0 0,1 0 0,0 0 0,-1 0 0,1-1 0,0 1 0,-1 0 0,1 0 0,-1-1 0,1 1 0,-2 1 0,-15 11 0,-8-3 0,-4-4 0,4 3 0,-5-3 0,0 5 0,0-1 0,0 3 0,2-2 0,0 4 0,-5 2 0,1-2 0,-5 3 0,1 1 0,-4-3 0,1-3 0,3 6 0,3-3 0,-3-2 0,2 1 0,1 2 0,-9 3 0,-3 2 0,0-3 0,4-5 0,4 2 0,14-5 0,19-2 0,19-4 0,26-12 0,17-3 0,19-11 0,-3 1 0,4 2 0,0 4 0,-5 0 0,-4 3 0,-12-2 0,-9 2 0,-8 2 0,-7-1 0,6-10 0,3-3 0,0 2 0,-3-2 0,-4 5 0,-3-1 0,-7 0 0,-8-2 0,-6-2 0,-6-12 0,-3-1 0,-2-7 0,-1 3 0,0 1 0,-6 4 0,1 2 0,-1 3 0,2 3 0,-4 5 0,2 1 0,-5 6 0,2-1 0,-4 4 0,-8 4 0,-4 2 0,-2 3 0,-1 1 0,-1 2 0,2 6 0,-1 5 0,2 6 0,5 9 0,1 4 0,5 7 0,-1 0 0,0 4 0,-3 9 0,3 4 0,-7 1 0,-1-4 0,4 0 0,3-6 0,1-6 0,5-4 0,-3-4 0,-1 2 0,2-1 0,-3 5 0,4-2 0,-3-1 0,-1 4 0,2-3 0,-2 5 0,3-3 0,4-2 0,3-2 0,3-2 0,2-3 0,1 0 0,1-2 0,1 0 0,0 5 0,4 6 0,1 0 0,10-1 0,21 8 0,15-1 0,28-2 0,10-10 0,11-8 0,16-8 0,3-8 0,0-3 0,-7-4 0,-9-7 0,-75 1 0,43-11 0,17-12 0,-75 22 0,1-1 0,0 0 0,14-12 0,-14 9 0,-1 0 0,20-22 0,22-38 0,-5-17 0,-11-11 0,-7-8 0,-10-8 0,-8 4 0,-7 0 0,-5 8 0,-2 7 0,-2 11 0,-1 11 0,0 8 0,-9 7 0,-1 4 0,-5 3 0,-3 12 0,-3 0 0,-2 5 0,-1 8 0,-1 9 0,-5 6 0,-1 6 0,-4 4 0,0 2 0,1 1 0,9 6 0,-9 10 0,6 6 0,2 14 0,-5 3 0,2 5 0,-6 4 0,-3 3 0,-6-5 0,3 6 0,-3 1 0,4 1 0,4 0 0,-2 10 0,4 0 0,2-1 0,8-1 0,-9 7 0,7 3 0,5 4 0,2-3 0,6-5 0,4 1 0,5-10 0,3-4 0,2-3 0,1-6 0,1-7 0,10-11 0,-8-26 0,-1-1 0,0 0 0,0-1 0,0 1 0,0 0 0,0 0 0,0-1 0,1 0 0,-1 1 0,4 0 0,32 10 0,9-6 0,16-10 0,14-12 0,1-13 0,-2-9 0,0-13 0,-11-11 0,-50 44 0,-1 0 0,12-22 0,-15 22 0,-1-1 0,9-25 0,8-46 0,-13-11 0,-7-5 0,-5 2 0,-4 4 0,0 11 0,-1 11 0,-5 20 0,1 14 0,-5 10 0,-4 11 0,-4 10 0,-2 1 0,-8 4 0,-13 3 0,0 2 0,-10 2 0,-8 1 0,-1 0 0,-12 6 0,8 5 0,7 11 0,14 4 0,15 4 0,12 11 0,9 5 0,7 5 0,2 3 0,3-4 0,0-6 0,4-5 0,1-5 0,9-4 0,10-3 0,9 5 0,34 15 0,43 11 0,31-1 0,23 6 0,5-5 0,-13-13 0,-19-13 0,-30-11 0,-28-15 0,-74-8 0,-1 1 0,0 0 0,0 0 0,0-1 0,0 0 0,-1 0 0,9-4 0,-11 3 0,0 0 0,-1 0 0,1 0 0,0 0 0,-1 0 0,1 0 0,-1-1 0,0 1 0,0-1 0,3-7 0,-1 1 0,0 1 0,-2-1 0,1 1 0,-1-1 0,2-18 0,8-66 0,-14-24 0,-5 76 0,-10-46 0,-25-49 0,-10 3 0,-7 15 0,3 24 0,6 21 0,40 65 0,1 1 0,0 0 0,-1 0 0,-10-8 0,11 11 0,1 0 0,-1 1 0,0 0 0,1 1 0,-13-5 0,5 4 0,2 0 0,-1 2 0,-19-2 0,-64 0 0,-36 10 0,-33 9 0,-25 11 0,-16 14 0,12 9 0,24 10 0,26-2 0,114-41 0,-48 30 0,54-30 0,-35 30 0,5 9 0,48-48 0,2 1 0,-1-1 0,2 1 0,-8 15 0,-4 28 0,11-1 0,11-5 0,4-4 0,11-6 0,10-3 0,3-4 0,22 5 0,16 3 0,14 11 0,16 5 0,7-3 0,-6-8 0,-11-12 0,-17-10 0,-22-14 0,-50-5 0,0-1 0,-1 1 0,1 0 0,0-1 0,-1 1 0,1-1 0,-1 0 0,1 0 0,-1 0 0,0 0 0,5-3 0,-5 3 0,0-1 0,-1 1 0,1 0 0,-1-1 0,1 0 0,-1 1 0,0-1 0,1 0 0,-1 0 0,0 1 0,0-1 0,-1 0 0,2-3 0,6-38 0,-6-9 0,-5-5 0,0-3 0,-12 1 0,-4 12 0,-5 12 0,-8 12 0,-12 10 0,-6 7 0,-14 5 0,2 7 0,-11 18 0,13 5 0,50-21 0,0-1 0,1 1 0,-14 13 0,17-12 0,-1-1 0,1 1 0,0 0 0,-6 12 0,-13 34 0,10 7 0,16-54 0,-1 0 0,0 1 0,0-1 0,3 16 0,2-15 0,-3-1 0,2 0 0,-1-1 0,1 1 0,9 12 0,-5-12 0,0 1 0,1-1 0,-1 0 0,19 13 0,-13-13 0,2 2 0,0-2 0,20 8 0,55 13 0,5-10 0,4-14 0,-8-12 0,-77 1 0,1 2 0,-1-1 0,26-12 0,-27 11 0,1-2 0,-1-1 0,17-12 0,33-32 0,-11-5 0,-10-6 0,-8-6 0,-6 2 0,-2 7 0,-8 9 0,-5 9 0,-5 7 0,-11 34 0,1 1 0,1-1 0,0 0 0,0 1 0,-1-1 0,1 0 0,-1 1 0,1-1 0,-1 0 0,0 1 0,0-1 0,1 1 0,-1 0 0,-2-3 0,1 3 0,0 0 0,0 0 0,0 0 0,0 0 0,0 0 0,0 0 0,0 0 0,0 0 0,-1 0 0,1 1 0,0-1 0,-4 1 0,-42 1 0,-15 16 0,1 9 0,10 4 0,13 7 0,13 0 0,11 5 0,14-7 0,10-4 0,8-7 0,6-13 0,-21-12 0,0 1 0,0 0 0,0 0 0,0 0 0,0 0 0,0-1 0,0 1 0,0-1 0,0 0 0,0 1 0,3-2 0,18-21 0,-5-6 0,-6-6 0,-4 1 0,-10 5 0,-2 13 0,-1 13 0,5 6 0,6 3 0,7 1 0,6-6 0,4-8 0,-3-6 0,-4-6 0,-4-4 0,-5-2 0,-3-2 0,-3-1 0,-6 5 0,-7 12 0,1 10 0,0 11 0,-3 8 0,-2 10 0,-4 4 0,3 1 0,-2-10 0,4-13 0,9-7 0,4-10 0,3-7 0,1-12 0,1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39.2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177.12891"/>
      <inkml:brushProperty name="anchorY" value="-31936.05469"/>
      <inkml:brushProperty name="scaleFactor" value="0.5"/>
    </inkml:brush>
  </inkml:definitions>
  <inkml:trace contextRef="#ctx0" brushRef="#br0">347 1725 24575,'0'0'0,"0"-5"0,0-6 0,-5-5 0,-6-10 0,-5-9 0,-4-7 0,-4 0 0,-2 1 0,-1 4 0,5 3 0,0 9 0,0 2 0,4 1 0,5 0 0,0-6 0,2-1 0,-2-1 0,3-5 0,-4 0 0,-2 1 0,2 2 0,2 1 0,4-3 0,2 1 0,3-10 0,2 2 0,1-10 0,1-7 0,-1 2 0,1 0 0,-1 7 0,1 0 0,-1 1 0,0 0 0,0 4 0,0-7 0,0 5 0,0-7 0,0 4 0,6 0 0,-1 4 0,1 5 0,3 0 0,5 8 0,5 9 0,2 3 0,4 6 0,6 4 0,6 5 0,2 3 0,3 2 0,-2 0 0,9 1 0,1 0 0,3 0 0,7-1 0,-6 1 0,1-1 0,-2 0 0,-6 0 0,-5 0 0,5 5 0,1 11 0,2 6 0,-4 4 0,7 13 0,0 6 0,-3 0 0,-6-7 0,-6 1 0,-4 1 0,-10-2 0,-2-3 0,-6-2 0,-6-3 0,1 14 0,3 0 0,3 14 0,-2 3 0,2 2 0,-3-1 0,3-8 0,-5-2 0,-2-2 0,-3 0 0,-3 1 0,-2-1 0,-2 2 0,0-5 0,-1 5 0,1 0 0,-1-3 0,1-5 0,-6-1 0,-5 1 0,0 2 0,-4-3 0,-3-4 0,-4-4 0,4-3 0,3 3 0,0-2 0,-8-2 0,4 0 0,-3-3 0,5 0 0,3-1 0,0 0 0,-2-1 0,3-10 0,13-17 0,0 1 0,-1 0 0,1 0 0,0 1 0,0-1 0,-1 0 0,1 0 0,0 0 0,-1 0 0,1 0 0,0 1 0,-1-1 0,1 0 0,0 0 0,-1 0 0,1 0 0,-1 0 0,1 0 0,0 0 0,-1 0 0,1 0 0,0 0 0,-1 0 0,1-1 0,0 1 0,-1 0 0,1 0 0,0 0 0,-1 0 0,0-1 0,-6-10 0,3-5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40.9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9241.54297"/>
      <inkml:brushProperty name="anchorY" value="-33408.44922"/>
      <inkml:brushProperty name="scaleFactor" value="0.5"/>
    </inkml:brush>
  </inkml:definitions>
  <inkml:trace contextRef="#ctx0" brushRef="#br0">0 1247 24575,'0'0'0,"0"-4"0,0-8 0,0-4 0,5-5 0,1-2 0,0-14 0,3-11 0,11-12 0,-2-3 0,4-7 0,1 2 0,-4 2 0,2 4 0,0 8 0,1 3 0,-4 7 0,-4 6 0,1 10 0,-4 4 0,2 7 0,3-4 0,3 4 0,3-1 0,2-8 0,7 4 0,-4-1 0,5-1 0,10 4 0,0 1 0,4-2 0,-2 5 0,6 3 0,8 0 0,11-8 0,-3 2 0,-2-2 0,3 3 0,-9 5 0,-2-1 0,-9 4 0,5-9 0,-6 3 0,-4 3 0,-6 2 0,-3 5 0,-4 2 0,-1 2 0,3 2 0,0 0 0,5 1 0,5 0 0,-1-1 0,3 1 0,8-1 0,3 0 0,12 0 0,11 11 0,12 15 0,12 17 0,7 9 0,8 16 0,-14 2 0,-12 1 0,-13-10 0,-21-8 0,-14-5 0,-9-12 0,-12 0 0,-8-4 0,-7 8 0,-4 9 0,-3 11 0,0 2 0,-1 6 0,0-1 0,1-2 0,0-3 0,0-9 0,1-2 0,0-8 0,0-4 0,-5-1 0,-12 2 0,-9-1 0,-11 7 0,-18 3 0,-11 3 0,-9 7 0,-4-9 0,-8-7 0,-7 0 0,0-11 0,-3-9 0,3-3 0,-8-1 0,-2-5 0,4-3 0,-7-5 0,5-2 0,4-3 0,6-1 0,0 0 0,3-1 0,-3 0 0,13 1 0,-2-1 0,1 1 0,1 0 0,11 0 0,5 0 0,10 0 0,5-5 0,6-6 0,1-11 0,3-4 0,10-3 0,2 4 0,8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43.1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688.90234"/>
      <inkml:brushProperty name="anchorY" value="-35149.83984"/>
      <inkml:brushProperty name="scaleFactor" value="0.5"/>
    </inkml:brush>
  </inkml:definitions>
  <inkml:trace contextRef="#ctx0" brushRef="#br0">2727 1859 24575,'0'0'0,"0"-5"0,0-6 0,0-5 0,0-5 0,0-3 0,0-7 0,-5-6 0,-6-7 0,-5-15 0,-10-8 0,-3-2 0,-8-10 0,0 3 0,1 3 0,7 1 0,-2 10 0,1-2 0,6 0 0,7 1 0,0 2 0,5-3 0,-6 7 0,2-3 0,2 7 0,-1 6 0,3 8 0,3 5 0,3 3 0,-3 9 0,-3 2 0,-5 0 0,2-1 0,-2 5 0,-3 3 0,-13-6 0,-7 3 0,-12-3 0,-20-12 0,-14-2 0,-22-7 0,-22-5 0,5 2 0,1 7 0,11 5 0,15 9 0,15 7 0,17 6 0,16 5 0,10 3 0,9 2 0,-1 0 0,-3 1 0,1-1 0,-4 0 0,-5 5 0,-3 5 0,2 0 0,-2 4 0,4 4 0,4 2 0,4 3 0,3-4 0,2 6 0,2-4 0,1 0 0,0 7 0,1-6 0,-1 7 0,-5 5 0,-1 6 0,0 5 0,2 3 0,5 3 0,2 1 0,1-5 0,-1 6 0,5 6 0,0-6 0,3 1 0,4-1 0,5-2 0,-4 1 0,3-6 0,2 5 0,1-5 0,1 7 0,2 5 0,1 7 0,0 5 0,0-1 0,0 3 0,1-4 0,-1-4 0,0-9 0,0 2 0,0-8 0,11 4 0,0-5 0,5 0 0,19 15 0,9 18 0,18 7 0,26 13 0,2-5 0,13-3 0,0-14 0,1-11 0,-4-8 0,-10-11 0,0 2 0,-5-12 0,3-5 0,10 1 0,3-3 0,5-8 0,-4-6 0,0-7 0,-4-6 0,10-3 0,-9-8 0,-4-1 0,-6-6 0,-14 1 0,-5-10 0,-6 3 0,-10 2 0,1-6 0,-7-2 0,-5-2 0,-6 4 0,-10 0 0,2 5 0,-7 0 0,-1-2 0,0 4 0,7 3 0,6-1 0,-4-2 0,-1 2 0,-6-3 0,-1 3 0,-6-8 0,-5-2 0,-4-8 0,-9 4 0,-3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45.0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111.16797"/>
      <inkml:brushProperty name="anchorY" value="-37109.98438"/>
      <inkml:brushProperty name="scaleFactor" value="0.5"/>
    </inkml:brush>
  </inkml:definitions>
  <inkml:trace contextRef="#ctx0" brushRef="#br0">2652 24 24575,'0'0'0,"0"-4"0,-5-3 0,-16 2 0,-17 1 0,-10 1 0,-11 6 0,-4 1 0,4 1 0,3-1 0,7 0 0,6-2 0,2-1 0,-1 0 0,-3-1 0,-2 0 0,3 0 0,-2 0 0,0 5 0,-8 5 0,-1 6 0,3 0 0,6-3 0,1-3 0,0 1 0,-2-1 0,-2 7 0,5-1 0,-2-2 0,-1-4 0,4-3 0,9 2 0,-1-1 0,3-2 0,-3-2 0,1 9 0,2 4 0,1 0 0,1-2 0,-4 0 0,-3 3 0,-1 2 0,2 3 0,-3-4 0,2 6 0,-3-4 0,7 1 0,-7 1 0,1 1 0,8 0 0,2-3 0,8-1 0,-4 1 0,1 1 0,-2 1 0,-5 7 0,-2 1 0,1 0 0,1 0 0,1 5 0,-4-2 0,1 4 0,-5 15 0,2-1 0,-5 18 0,3 1 0,2 5 0,3-3 0,2 1 0,8-4 0,6-10 0,7-5 0,4-8 0,4-2 0,2 0 0,1 6 0,6-3 0,5 2 0,10-6 0,10-4 0,9-4 0,0-10 0,5-8 0,7-7 0,2-5 0,2-5 0,6-1 0,9-1 0,5-1 0,14 1 0,18-1 0,22 2 0,19-17 0,-5-5 0,-6-5 0,1-13 0,-18 4 0,-18-4 0,-13 7 0,-9-3 0,-15 3 0,-8 2 0,0-5 0,-3-3 0,-7 1 0,5-9 0,-6 2 0,-5 3 0,-5-1 0,-5 8 0,-8-1 0,-3-2 0,4 1 0,-5-3 0,-4 2 0,0-3 0,6-3 0,-3-2 0,2-3 0,1 3 0,-4-1 0,-5-1 0,6-1 0,2 4 0,-4-1 0,-3-6 0,-4 4 0,-5-7 0,-2-1 0,-3 5 0,-1 1 0,-1 5 0,0 6 0,1 4 0,-6 9 0,4 26 0,2-1 0,-1 0 0,0 1 0,1-1 0,-1 0 0,0 0 0,1 0 0,-1 1 0,0-1 0,0 0 0,0 1 0,0-1 0,0 0 0,0 1 0,0-1 0,-2 0 0,1 3 0,0-2 0,0 0 0,0 1 0,0-1 0,0 1 0,0-1 0,0 1 0,0 0 0,0 0 0,1 0 0,-1 0 0,-2 1 0,-22 15-7914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47.1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385.98828"/>
      <inkml:brushProperty name="anchorY" value="-38581.94922"/>
      <inkml:brushProperty name="scaleFactor" value="0.5"/>
    </inkml:brush>
  </inkml:definitions>
  <inkml:trace contextRef="#ctx0" brushRef="#br0">613 134 24575,'0'0'0,"0"-5"0,0-6 0,-10 5 0,-12 7 0,0 7 0,3 8 0,-2-1 0,5 4 0,-1 2 0,-1 2 0,-3 2 0,-7 6 0,-1 6 0,-2 1 0,0-1 0,-4 8 0,0-2 0,2-2 0,7 6 0,1-2 0,-3-4 0,5 1 0,-1-3 0,6-3 0,5 2 0,-6-3 0,3-1 0,4-3 0,2 4 0,5-2 0,1 4 0,3 5 0,1 3 0,0-1 0,1 1 0,0 3 0,-1 0 0,1 8 0,-1-4 0,0 6 0,0-6 0,0 5 0,0-6 0,11 6 0,5-7 0,6-5 0,3 0 0,7 0 0,1-4 0,6-9 0,-1-3 0,4-9 0,-3-2 0,-2-5 0,-4 2 0,-2-5 0,14 9 0,4 3 0,4 7 0,19 8 0,11 2 0,16-2 0,23 9 0,15 3 0,3-3 0,1 3 0,-12-11 0,-22-9 0,-25-11 0,-11-7 0,-5-6 0,-1-4 0,3-2 0,2-1 0,4-5 0,-3-6 0,7-4 0,-10-5 0,-3-2 0,-11 3 0,-3-11 0,-8-1 0,-6-1 0,-10-9 0,-3-10 0,-8-15 0,-5-7 0,-5-5 0,-3-14 0,-3 0 0,0-6 0,-1 9 0,0 8 0,0 10 0,0 8 0,-5 7 0,-5-7 0,0 1 0,-9-8 0,-10-4 0,-2-9 0,-7-1 0,-5 4 0,2-3 0,-3 1 0,3 11 0,-2 1 0,9 12 0,4 15 0,8 9 0,3 8 0,-5 8 0,-6 2 0,-2 6 0,-10-1 0,-1-3 0,-2-2 0,2 2 0,-1 3 0,-2-2 0,4 4 0,4-2 0,4 2 0,3-3 0,3-3 0,2 2 0,0 4 0,2 2 0,-1 4 0,-10-8 0,-6 1 0,-6 1 0,-9 3 0,-1 2 0,3 3 0,7 1 0,12 12 0,11 6 0,10 6 0,7 4 0,6 6 0,3-3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7:49.7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122.42578"/>
      <inkml:brushProperty name="anchorY" value="-39852.94141"/>
      <inkml:brushProperty name="scaleFactor" value="0.5"/>
    </inkml:brush>
  </inkml:definitions>
  <inkml:trace contextRef="#ctx0" brushRef="#br0">0 216 24575,'0'0'0,"5"-5"0,17-6 0,16-5 0,14-5 0,13-3 0,9 4 0,5-2 0,-8 0 0,-10-1 0,-11 4 0,-9 5 0,-8 4 0,1 4 0,8 4 0,-1 6 0,10 7 0,17 17 0,9 4 0,16 9 0,3 0 0,0 3 0,-8-2 0,-3-3 0,-15-4 0,-8-9 0,-6 3 0,-3-1 0,-8-1 0,5 5 0,-10 1 0,1 4 0,1-1 0,-8 0 0,2 2 0,-3-2 0,-2-2 0,-1-2 0,-1 4 0,-7-3 0,-1 0 0,-6 3 0,2 15 0,5 4 0,-2 4 0,-3 5 0,0 0 0,2 15 0,1-2 0,-3-3 0,-4-10 0,-3-11 0,-5-10 0,-2-7 0,-2-6 0,-1-3 0,-1 3 0,-5 5 0,-11 0 0,-5 0 0,-25 8 0,-3-6 0,-7-2 0,0 1 0,4-6 0,2-8 0,6-8 0,0-5 0,5-5 0,4-3 0,3-2 0,-12 0 0,1-1 0,-9-4 0,-8 0 0,-7-11 0,6 1 0,6-3 0,-1-3 0,7 4 0,0-7 0,7 4 0,-1-2 0,0-5 0,2-1 0,5-1 0,-8 6 0,-2-5 0,-3 1 0,-3-1 0,5 6 0,5 6 0,11 0 0,4 5 0,-1-7 0,0 3 0,-4-3 0,-1 4 0,7-2 0,1 3 0,1-1 0,1-3 0,-6-2 0,0-2 0,-6 3 0,0 4 0,2 0 0,1-2 0,-3-7 0,6-4 0,-3-1 0,2 5 0,5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24575,'142'-2'0,"152"5"0,-287-3 0,0 1 0,-1 0 0,1 1 0,-1 0 0,13 5 0,-18-7 0,-1 0 0,1 0 0,0 1 0,0-1 0,-1 0 0,1 1 0,-1-1 0,1 1 0,0-1 0,-1 1 0,1-1 0,-1 1 0,1 0 0,-1-1 0,1 1 0,-1 0 0,1-1 0,-1 1 0,0 0 0,1-1 0,-1 1 0,0 1 0,0-1 0,-1 0 0,1 0 0,-1 0 0,1 0 0,-1 0 0,1 0 0,-1 0 0,0 0 0,1 0 0,-1-1 0,0 1 0,0 0 0,0 0 0,0-1 0,0 1 0,0 0 0,0-1 0,0 1 0,0-1 0,0 0 0,-1 1 0,-43 26 0,39-23 0,0 1 0,0-1 0,0 0 0,-1 0 0,1-1 0,-1 0 0,0 0 0,0-1 0,0 1 0,0-2 0,-1 1 0,1-1 0,0 0 0,-1 0 0,-10-1 0,-141-34 0,156 34 0,1-1 0,-1 0 0,0 1 0,1-1 0,-1 0 0,1 0 0,-1-1 0,1 1 0,-1 0 0,1-1 0,0 1 0,-1-1 0,1 0 0,0 0 0,0 0 0,1 0 0,-1 0 0,0 0 0,1-1 0,-1 1 0,1 0 0,0-1 0,-1 1 0,1-1 0,0 0 0,1 1 0,-1-1 0,0 0 0,1 1 0,-1-5 0,5 6 0,0 0 0,0 1 0,0-1 0,0 1 0,0 0 0,0 1 0,0-1 0,0 1 0,7 1 0,-4-1 0,157 6-1352,-163-7 1339,32 0-6813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8:19.9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6401.75391"/>
      <inkml:brushProperty name="anchorY" value="-42121.11719"/>
      <inkml:brushProperty name="scaleFactor" value="0.5"/>
    </inkml:brush>
  </inkml:definitions>
  <inkml:trace contextRef="#ctx0" brushRef="#br0">1819 1247 24575,'0'0'0,"-4"-4"0,-8 3 0,-4 1 0,-5 6 0,-3 11 0,-2 0 0,-1 5 0,0-4 0,4 2 0,1 1 0,1 1 0,-2-4 0,0 7 0,-2 1 0,11-10 0,9-9 0,6-12 0,3-8 0,6-7 0,0-5 0,-1-2 0,-2-2 0,-3 1 0,-1-1 0,-7 12 0,4 18 0,0-2 0,0 1 0,0 0 0,-1 0 0,1 0 0,0-1 0,0 1 0,-1 0 0,1 0 0,0 0 0,0-1 0,-1 1 0,1 0 0,0 0 0,0 0 0,-1 0 0,1 0 0,0 0 0,-1 0 0,1 0 0,0 0 0,-1 0 0,1 0 0,0 0 0,0 0 0,-1 0 0,1 0 0,0 0 0,-1 0 0,1 0 0,0 0 0,-1 0 0,1 0 0,0 0 0,-1 1 0,-10 10 0,1 9 0,-3 10 0,-4 10 0,3 0 0,-3 5 0,3 3 0,3 2 0,4-4 0,3-4 0,2-5 0,1-4 0,1-3 0,1-3 0,0-1 0,-1 0 0,1-1 0,-1 1 0,0 0 0,0 0 0,0 0 0,0 5 0,0 1 0,0 6 0,0-2 0,0 4 0,0-1 0,0-3 0,5-8 0,6-7 0,10-9 0,0-10 0,3-10 0,1-8 0,-5-6 0,1-9 0,0-1 0,-4-2 0,1-4 0,-4-4 0,2-10 0,-4-2 0,3 8 0,-4 0 0,3 0 0,-2 4 0,-3 5 0,-3 3 0,-2 3 0,-2 3 0,4 1 0,-1 22 0,1 12 0,-2 21 0,-2 12 0,0 5 0,-1 4 0,-1 3 0,0 1 0,0-5 0,0 1 0,0-6 0,-1 1 0,1-5 0,0 3 0,0-5 0,0 4 0,0-3 0,5-8 0,6-14 0,-9-17 0,-1 1 0,0 0 0,0 0 0,0 0 0,0 0 0,0 0 0,0 0 0,0 0 0,0 0 0,0-1 0,0 1 0,0 0 0,0-1 0,0 1 0,0-1 0,0 1 0,-1-1 0,1 1 0,1-2 0,29-22 0,-1-15 0,5-4 0,-5-6 0,-2-2 0,-7 3 0,0 6 0,-1-12 0,-4-1 0,0-2 0,-2 0 0,-5 0 0,-2 2 0,-4 5 0,-1 7 0,-2 21 0,0 17 0,-1 30 0,1 15 0,-6 23 0,0 6 0,0 12 0,2 4 0,-5 13 0,2-1 0,0 4 0,2 2 0,2-4 0,1-15 0,1-11 0,1-14 0,5-17 0,1-21 0,-4-20 0,-2-1 0,0 0 0,1 1 0,-1-1 0,1 0 0,-1 1 0,1-1 0,-1 0 0,1 0 0,-1 1 0,1-1 0,0 0 0,-1 0 0,1 0 0,-1 0 0,1 0 0,-1 0 0,1 1 0,0-1 0,-1-1 0,1 1 0,-1 0 0,1 0 0,0 0 0,-1 0 0,1-1 0,20-14 0,10-16 0,7-16 0,1-3 0,-6 2 0,8-7 0,-8 5 0,4 0 0,-3-6 0,4 0 0,3-6 0,4 1 0,9-16 0,-3 2 0,-4 6 0,-6 1 0,-4 9 0,-11 9 0,-8 19 0,-7 23 0,-11 11 0,-9 11 0,-8 8 0,-10 9 0,-9 2 0,-3 2 0,-14-2 0,-10 10 0,-8-2 0,-11 9 0,2-3 0,4 7 0,1-3 0,10-6 0,16-5 0,16-5 0,13-4 0,10 3 0,7 3 0,14 0 0,13-2 0,17-2 0,13-7 0,2-8 0,1-6 0,-5-6 0,-1-4 0,-1-2 0,-5-6 0,0-1 0,-10-5 0,-4-4 0,-9-4 0,-7-3 0,-7-3 0,-4 0 0,-3-1 0,-2-1 0,0 1 0,-1 0 0,1 0 0,0 0 0,-5 1 0,-5 5 0,0 0 0,1 0 0,-8-6 0,-3-2 0,-4-1 0,-7-5 0,-6 0 0,-1 6 0,2 8 0,2 7 0,2 5 0,-7 5 0,0 19 0,8 8 0,7 5 0,9 3 0,6 1 0,6-1 0,3 4 0,1-1 0,2-1 0,0 4 0,-1 4 0,0 4 0,5 3 0,5-3 0,6-9 0,-2-4 0,4-10 0,11-7 0,4-7 0,11-9 0,6-4 0,8-17 0,2-6 0,-4-9 0,-8 4 0,-7-5 0,-6 3 0,-5 1 0,-8-3 0,3 2 0,-6-9 0,1 1 0,0-3 0,-4-2 0,6-7 0,2-7 0,-4-1 0,-5 6 0,-4 7 0,-5 7 0,-4 7 0,-1 5 0,-3-2 0,1 2 0,-1 0 0,0 2 0,-5-5 0,-6 1 0,-4 1 0,-10-4 0,-3 1 0,-8-4 0,-10 2 0,0 1 0,2 3 0,-6 8 0,-7 7 0,4-4 0,0 6 0,6 2 0,5 5 0,2 4 0,-2 2 0,3 2 0,-2 2 0,-2-1 0,-2 1 0,2 0 0,3 5 0,5-1 0,-1 1 0,2 9 0,2-1 0,2 4 0,-3 3 0,-5 7 0,7 13 0,1 7 0,2-1 0,8 3 0,5 0 0,7-3 0,4 0 0,3-6 0,2 2 0,1-3 0,0 1 0,0-3 0,0-3 0,0 3 0,4 8 0,12-2 0,4-1 0,6 0 0,1-3 0,1-3 0,5-9 0,0-9 0,5-6 0,-2-7 0,10-4 0,-3-2 0,8-1 0,-3-1 0,1 1 0,5 0 0,2 0 0,0 0 0,-1 1 0,0 0 0,4 0 0,0 0 0,-1 0 0,-2 0 0,-1 0 0,-11-5 0,-2-6 0,-6 0 0,-9-4 0,2 2 0,-2-9 0,-1 4 0,-5-3 0,-1-2 0,6-11 0,0-1 0,-3-2 0,-6 2 0,-6-3 0,6-4 0,-3 2 0,2-2 0,-3-4 0,-3-1 0,-4 2 0,-3-1 0,-1 4 0,-3 4 0,0-1 0,-1 3 0,-4 2 0,-1 3 0,0 2 0,-4-10 0,-4 1 0,-4 1 0,1 2 0,-2 8 0,-1 8 0,-3 7 0,-6 0 0,-2 4 0,-5 2 0,-1 2 0,-3 3 0,1 0 0,-3 1 0,3 0 0,-3 1 0,-2-1 0,-8 1 0,-3-1 0,-6 0 0,-12 0 0,-5 0 0,2 0 0,3 0 0,12 5 0,10 1 0,9 5 0,13 4 0,10 4 0,4-1 0,5 1 0,4 2 0,3 2 0,2 6 0,1 2 0,0 0 0,1 0 0,0-1 0,5-6 0,5-7 0,11-6 0,4-5 0,9-4 0,1-1 0,4-7 0,0-11 0,2-6 0,-2-4 0,2-7 0,-8-1 0,8-16 0,-3 1 0,2-8 0,-1-1 0,-8 5 0,-9 17 0,2 18 0,-25 19 0,1 0 0,0-1 0,0 1 0,-1 0 0,1 0 0,0 0 0,0 0 0,0 0 0,0 0 0,-1 0 0,1 0 0,0 0 0,0 0 0,0 0 0,0 0 0,-1 0 0,1 1 0,0-1 0,0 0 0,0 1 0,-1-1 0,2 1 0,18 16 0,-5 13 0,1 11 0,1 2 0,8 9 0,8 8 0,2-3 0,1-5 0,-2-13 0,-2-12 0,3-10 0,-1-9 0,-1-10 0,-7-9 0,-7-7 0,-7-5 0,-6-3 0,-3-7 0,-8 5 0,-7 5 0,-5 7 0,-5 6 0,-8 4 0,-3 4 0,1 7 0,-1 2 0,-3-1 0,-4 0 0,1 9 0,2-2 0,2 0 0,3-4 0,3-2 0,-4-3 0,1-2 0,0-1 0,12-1 0,13-1 0,16 0 0,11 1 0,1-11 0,-2-5 0,-4-6 0,-10 2 0,-10 3 0,-13 6 0,-7 3 0,-10 4 0,-2 2 0,1 2 0,-4 11 0,-3 6 0,1 1 0,4-3 0,-8 7 0,-2-3 0,-8 1 0,3-3 0,5 0 0,0-3 0,12 1 0,4 3 0,-2-4 0,9 3 0,0 2 0,7 2 0,-5 2 0,4 2 0,4 1 0,5 6 0,4 0 0,2 11 0,3 4 0,1 10 0,1 8 0,0 0 0,0 0 0,-1 3 0,1-9 0,4-2 0,6-8 0,5-12 0,5-12 0,8-10 0,2-8 0,12-5 0,11-2 0,3-8 0,3 1 0,5-6 0,-6 1 0,-7-3 0,-3-3 0,-7-3 0,-5 3 0,1-1 0,-3-7 0,3-7 0,3-7 0,4-6 0,-2-9 0,-3-2 0,-4-2 0,-9 5 0,-3 7 0,-7 7 0,-5 6 0,-6 4 0,-3-3 0,-2 2 0,-1-5 0,-1 1 0,0 1 0,-6 7 0,-4-3 0,-6 7 0,-9 5 0,-9 6 0,-7 6 0,0 8 0,-9 13 0,-3 7 0,4 5 0,-5 13 0,-1 11 0,10 1 0,7 2 0,11-5 0,4 0 0,3-6 0,5-4 0,0 0 0,4 2 0,3-2 0,14-7 0,-4-31 0,0 1 0,0 0 0,0 0 0,0 0 0,0 0 0,1 0 0,-1-1 0,1 1 0,-1 0 0,1-1 0,2 2 0,27 12 0,4-12 0,13-10 0,10-14 0,-7-6 0,0-9 0,-6-7 0,-5 0 0,-6-2 0,-3-8 0,-3 3 0,-2-1 0,-5-1 0,-7-5 0,-4 0 0,-5-1 0,-3 6 0,-2 7 0,-1 6 0,-5 11 0,-6 9 0,-10 8 0,-5 6 0,-3 4 0,-5 1 0,-1 2 0,1 5 0,-4 11 0,3 4 0,1 5 0,3 7 0,2-4 0,7 4 0,6 5 0,7-2 0,5-1 0,2 3 0,3-2 0,1-2 0,1-3 0,-1-13 0,0-17 0,0-13 0,-1-9 0,0-16 0,-10-4 0,-1-1 0,-5 7 0,-9 9 0,-4 8 0,-1 8 0,-6 15 0,-5 9 0,6 13 0,3 15 0,2 2 0,8 0 0,6 6 0,6 3 0,5 1 0,3 5 0,13 1 0,11-1 0,6-7 0,9-7 0,1-12 0,5-11 0,-3-10 0,4-7 0,-9-9 0,-9-14 0,-8-6 0,-8-11 0,-5-1 0,-4-7 0,-2 2 0,-6 2 0,-5 9 0,-6 2 0,-4 9 0,-2 5 0,-3 6 0,0 3 0,-1 3 0,1 2 0,5 5 0,5 6 0,19-11 0,-2 0 0,0-1 0,0 1 0,-1 0 0,1 0 0,0-1 0,0 1 0,0 0 0,0 0 0,0-1 0,1 1 0,-1 0 0,0 0 0,0-1 0,0 1 0,1 0 0,-1 0 0,0-1 0,1 1 0,-1 0 0,1 0 0,20 21 0,14-3 0,5-3 0,6-5 0,9-10 0,-8-8 0,-5-8 0,-10-5 0,-6 1 0,-2-3 0,3 0 0,-4-2 0,-5-1 0,0 0 0,-5-1 0,-4-1 0,-3 0 0,-3 1 0,-12 4 0,-13-4 0,-16 5 0,-9 4 0,-12 5 0,-8 10 0,57 6 0,0-1 0,-1-1 0,1 1 0,-18 8 0,21-7 0,-1 1 0,0 0 0,0 1 0,0 0 0,-10 10 0,12-9 0,-1 1 0,0 0 0,1 0 0,0 1 0,-4 9 0,-19 42 0,13-3 0,8-8 0,12-12 0,8-12 0,1-15 0,0-14 0,-3-9 0,-3-9 0,-8 2 0,-7 2 0,-13 5 0,-5 4 0,-3 5 0,-7 7 0,-1 7 0,7 17 0,2 1 0,2 7 0,7 6 0,5 5 0,0-8 0,4-2 0,2-4 0,4-4 0,-4-1 0,2-1 0,0 0 0,2-1 0,1 6 0,2 1 0,0 4 0,1 0 0,0-1 0,0 4 0,6-8 0,5-2 0,5-3 0,10-5 0,4-7 0,6-5 0,1 1 0,10-2 0,-2-3 0,3 4 0,-4-1 0,1-2 0,1-1 0,2-2 0,-3-1 0,0-2 0,-3 1 0,-5-7 0,-3 0 0,7-5 0,-2-4 0,-1 0 0,2-8 0,3 4 0,-8-3 0,-2 4 0,-4 0 0,-2 3 0,-6-1 0,-1 4 0,0 3 0,6-3 0,8-7 0,5-4 0,-3-4 0,2-1 0,-1 0 0,-3-6 0,-8-5 0,-7-4 0,-7 0 0,-6-7 0,-3-3 0,-3-2 0,-1 6 0,-1-1 0,-4 1 0,-6-1 0,-5 5 0,-4 4 0,-3 0 0,-8-2 0,0 4 0,-6-4 0,0 9 0,2 4 0,3 2 0,2 2 0,-4 6 0,2 6 0,-5 0 0,2 3 0,1 4 0,-2 2 0,-4 3 0,1 1 0,3 0 0,-3 2 0,3-1 0,2 1 0,-2 5 0,-3 0 0,-5-1 0,3 0 0,-3-2 0,9-6 0,4-12 0,8-6 0,3-10 0,7-8 0,-2-2 0,0-3 0,2 2 0,4 3 0,-3-1 0,3-3 0,-3-2 0,3-4 0,1-6 0,-2 3 0,2-1 0,2 6 0,2 26 0,2 33 0,1 16 0,1 15 0,1 3 0,1 5 0,-1-4 0,0-15 0,-5-11 0,0 7 0,0 3 0,0 2 0,2 0 0,6 0 0,2-13 0,0-17 0,-1-18 0,0-16 0,-2-5 0,-1-3 0,0 2 0,-1 12 0,-5 9 0,-6 12 0,0 12 0,1 8 0,2 6 0,-8 4 0,-4-8 0,2-11 0,3 0 0,4 1 0,4 15 0,9 15 0,2 15 0,6 7 0,6-3 0,4 5 0,4-7 0,1-12 0,2-12 0,0-11 0,1-10 0,4-6 0,1-9 0,-6-8 0,4-5 0,-1-11 0,-6-7 0,0-7 0,-7-6 0,1-3 0,-5 4 0,1 4 0,-2 0 0,2 10 0,-3 4 0,-2 3 0,-9 8 0,-1 10 0,-8 6 0,-1 15 0,-4 13 0,-3 10 0,-4 4 0,2 6 0,5-13 0,3-14 0,5-14 0,3-18 0,1-10 0,2-10 0,1-3 0,0-6 0,0-4 0,5-2 0,-1 13 0,-4 20 0,-2 22 0,-7 18 0,-10 15 0,-1 9 0,2 0 0,4-2 0,4-16 0,3-21 0,4-30 0,6-34 0,2-24 0,5-17 0,0-5 0,-2 11 0,-2 9 0,-2 16 0,-2 34 0,-2 23 0,-1 29 0,0 23 0,0 17 0,-1 7 0,1 2 0,-1 3 0,1-9 0,0-9 0,0-10 0,0-7 0,0-6 0,0-5 0,11-6 0,5-7 0,11-16 0,4-10 0,-4-8 0,5-6 0,-6-2 0,0-1 0,-2-5 0,-5 10 0,-5 12 0,-5 12 0,-4 16 0,-13 14 0,-8 5 0,-22 7 0,-26 5 0,-18-2 0,-19 2 0,-14 1 0,0-9 0,15-10 0,9-4 0,23-3 0,15-5 0,9-6 0,8-4 0,5 1 0,-8 4 0,3 4 0,0 4 0,-3 8 0,7 3 0,3-5 0,7 5 0,-3 5 0,-1 5 0,0 5 0,-6-2 0,0-3 0,5 6 0,1-8 0,7-25 0,19-15 0,-1 1 0,1 0 0,-1 0 0,0 0 0,1 0 0,-1 0 0,1 0 0,-1 0 0,1 0 0,-1-1 0,1 1 0,-1 0 0,1 0 0,-1-1 0,1 1 0,-1 0 0,1-1 0,-1 1 0,1-1 0,0 1 0,-1 0 0,1-1 0,0 1 0,-1-1 0,1 1 0,0-1 0,-1 1 0,1-1 0,0 1 0,0-1 0,0 0 0,-9-25 0,5-18 0,2-4 0,2 0 0,1-1 0,0-1 0,0 5 0,0 4 0,0 0 0,-1-2 0,6-7 0,-1-3 0,11-2 0,5-1 0,3 0 0,9-5 0,0 1 0,1 6 0,-1 7 0,-7 7 0,-8 6 0,-5-2 0,-7 3 0,-3-3 0,-3 22 0,5 33 0,4 30 0,16 31 0,11 17 0,8 12 0,-4-6 0,-2-15 0,-10-27 0,-28-63 0,1 3 0,-1-1 0,0 1 0,1 0 0,-1 0 0,1 0 0,-1-1 0,1 1 0,-1 0 0,1 0 0,-1-1 0,1 1 0,0-1 0,-1 1 0,1 0 0,0-1 0,-1 1 0,1-1 0,0 0 0,0 1 0,0-1 0,-1 0 0,1 1 0,0-1 0,0 0 0,0 0 0,0 0 0,1 1 0,0-3 0,-1 0 0,0 0 0,0 1 0,0-1 0,0 0 0,0 0 0,0 0 0,0 0 0,-1 0 0,1 0 0,-1 0 0,1 0 0,-1 0 0,0 0 0,0-3 0,-4-73 0,-21-35 0,-23-26 0,-21-16 0,-2 12 0,-5 8 0,9 26 0,4 15 0,15 21 0,14 18 0,9 13 0,3 15 0,2 10 0,20 18 0,-1-1 0,1 0 0,-1-1 0,0 1 0,1 0 0,-1 0 0,0 0 0,1 0 0,-1 0 0,0 0 0,1 0 0,-1 0 0,0 0 0,1 0 0,-1 0 0,0 1 0,1-1 0,-1 0 0,1 0 0,-1 1 0,0-1 0,1 0 0,-1 1 0,-10 24 0,9 29 0,9 17 0,13 16 0,11 10 0,20 8 0,12 3 0,11 6 0,-1-15 0,-1-11 0,-11-19 0,-9-14 0,-15-14 0,-2-2 0,-5-1 0,-2-3 0,-7-1 0,-1-9 0,-5-12 0,-20-22 0,-16-17 0,-24-24 0,-5-5 0,-1 6 0,-2 10 0,6 13 0,0 9 0,5 9 0,-1 5 0,4 3 0,8 7 0,4 12 0,8 15 0,6 10 0,6 18 0,3 3 0,3 3 0,7 3 0,6-3 0,11-14 0,9-9 0,-1-8 0,0-12 0,-2-9 0,-28-17 0,1 2 0,-1-1 0,1 0 0,-1 0 0,1 0 0,-1 0 0,1 0 0,-1 0 0,1 0 0,-1 0 0,1 0 0,-1-1 0,4 0 0,-4 0 0,0 0 0,0 1 0,1-1 0,-1 0 0,0 0 0,0-1 0,1 1 0,-1 0 0,0 0 0,0 0 0,0-1 0,-1 1 0,2-3 0,9-33 0,-5-21 0,-14-29 0,-18-9 0,-13-15 0,-14 7 0,0 4 0,-9 12 0,12 16 0,5 20 0,7 19 0,1 15 0,3 10 0,2 6 0,8 10 0,6 11 0,7 6 0,5 15 0,4 12 0,2 5 0,17 9 0,-9-53 0,-2 0 0,2 0 0,14 19 0,44 44 0,29 2 0,18-3 0,-2-16 0,-9-16 0,-18-15 0,-18-13 0,-21-14 0,-43-3 0,0 2 0,0-1 0,0 1 0,-1-1 0,1 0 0,0 0 0,-1 0 0,1 0 0,-1 0 0,1 0 0,-1 0 0,1 0 0,-1-1 0,0 1 0,0-1 0,2-1 0,-1 1 0,0-1 0,0 0 0,-1 0 0,1 0 0,-1 0 0,0-1 0,0 1 0,0 0 0,0-5 0,4-37 0,-21-12 0,8 43 0,1 0 0,-18-24 0,-33-25 0,-23 2 0,-9 8 0,-9 13 0,11 7 0,8 11 0,15 8 0,13 7 0,11 4 0,2 3 0,6 1 0,-3 1 0,-8 5 0,-5 0 0,2 5 0,4 4 0,4-2 0,10 8 0,9 3 0,7 8 0,16-29 0,-2-1 0,-1 0 0,1 1 0,0-1 0,0 1 0,0-1 0,0 0 0,1 0 0,2 6 0,6 3 0,-1-2 0,0 0 0,15 13 0,0-6 0,43 26 0,50 19 0,21-5 0,4-12 0,-14-14 0,-18-11 0,-25-10 0,-20-6 0,-17-4 0,-13 4 0,-7-2 0,-15 1 0,-23-11 0,-21-6 0,-30-1 0,-15-9 0,-15-3 0,-14-2 0,-1 5 0,-2 0 0,10 6 0,6 0 0,16 5 0,16 3 0,18 14 0,40-3 0,0 0 0,0-1 0,0 1 0,0 0 0,0 0 0,1 0 0,-1 0 0,0 1 0,1-1 0,-1 0 0,1 1 0,-1-1 0,-1 3 0,4-2 0,-2-1 0,1 1 0,-1-1 0,1 1 0,0 0 0,0-1 0,-1 1 0,1 0 0,0-1 0,0 1 0,1 0 0,-1-1 0,0 1 0,1 0 0,-1-1 0,2 4 0,1 0 0,1 1 0,-1-1 0,1 0 0,-1 0 0,2 0 0,5 5 0,54 44 0,27-1 0,26-4 0,19 5 0,-3-5 0,-2-10 0,-7-6 0,-11-10 0,0-2 0,-4-2 0,4 6 0,-6 6 0,-17-2 0,-29-6 0,-32-6 0,-30-13 0,-9-2 0,-46-2 0,-44-23 0,-25-9 0,-15-10 0,-12-6 0,9 2 0,14 2 0,15 11 0,14 4 0,15 8 0,12 3 0,15 5 0,13 4 0,8 4 0,7 3 0,-7 1 0,2 2 0,-5 10 0,1 6 0,3 5 0,7 9 0,30-29 0,-3 1 0,1-1 0,-1 1 0,1 0 0,0 0 0,0 0 0,0 0 0,1 0 0,-1 5 0,4-5 0,-2 0 0,0 0 0,0 0 0,0 0 0,1 0 0,-1 0 0,1 0 0,0 0 0,0-1 0,0 1 0,4 4 0,6 4 0,0-1 0,0-1 0,15 9 0,60 30 0,12-3 0,-3-5 0,-12-9 0,-16-10 0,-9-8 0,-22-6 0,-26-5 0,-22-2 0,-13-1 0,-18-1 0,-4 0 0,16 1 0,32 0 0,6 1 0,51 4 0,49 7 0,38-1 0,30 0 0,-1-2 0,-23-2 0,-33-3 0,-30-1 0,-27-7 0,-61 4 0,1 1 0,0 0 0,0-1 0,0 1 0,0-1 0,0 1 0,0-1 0,0 0 0,0 0 0,0 0 0,0 0 0,2-2 0,-7 1 0,3 1 0,-1 0 0,1-1 0,-1 1 0,1 0 0,-1 0 0,0 0 0,1 0 0,-1 0 0,0 0 0,0 0 0,0 0 0,0 0 0,0 0 0,0 1 0,0-1 0,0 0 0,0 1 0,0-1 0,0 0 0,0 1 0,-2-1 0,-70-31 0,-38-13 0,-39-3 0,-22 2 0,1 10 0,14-1 0,25 9 0,37 13 0,31 13 0,60 2 0,1 0 0,0 0 0,0 1 0,0-1 0,0 1 0,0 0 0,0 0 0,0 0 0,-5 3 0,7-3 0,1-1 0,-1 1 0,1 0 0,-1-1 0,0 1 0,1 0 0,-1-1 0,1 1 0,0 0 0,-1 0 0,1-1 0,0 1 0,-1 0 0,1 0 0,0 0 0,0 0 0,0-1 0,0 1 0,-1 0 0,1 0 0,0 0 0,1 0 0,-1-1 0,0 1 0,0 0 0,0 0 0,1 1 0,2 2 0,-1 0 0,0-1 0,1 1 0,-1-1 0,1 1 0,0-1 0,0 0 0,4 3 0,60 43 0,24 0 0,21-7 0,2-9 0,-13-12 0,-13-8 0,-13-6 0,-5-6 0,-2-1 0,1-2 0,3 0 0,-9 0 0,-3 1 0,-35 0 0,-24 0 0,-8 1 0,-32 0 0,-27 0 0,-15 0 0,-9 0 0,-2 0 0,12 5 0,13 1 0,8-1 0,12 5 0,13 4 0,2-1 0,-7-3 0,-10 4 0,-9 2 0,-9 3 0,4 3 0,-4 2 0,9-4 0,7-4 0,8-5 0,13 1 0,4 2 0,9 8 0,7 4 0,4 2 0,4 7 0,2 0 0,5-32 0,-3 1 0,0-1 0,-1 0 0,2 1 0,-1-1 0,0 0 0,1 0 0,4 5 0,48 30 0,22-7 0,11-7 0,0-8 0,-5-6 0,-9-6 0,-17-13 0,-17-7 0,-37 14 0,-1 0 0,1-1 0,-1 1 0,0 0 0,0 0 0,0-1 0,0 1 0,0-1 0,2-5 0,9-24 0,-9-2 0,-10-4 0,-7 0 0,-17 8 0,-5 7 0,-2 8 0,0 7 0,3 4 0,-4 13 0,-2 9 0,-10 5 0,-3 3 0,-3-3 0,-6 6 0,6-6 0,0 1 0,13 0 0,1-5 0,11 0 0,4-4 0,8 0 0,1 3 0,0-3 0,-6 7 0,7-9 0,23-13 0,-5 1 0,-1-1 0,1 1 0,-1-1 0,1 1 0,0-1 0,-1 0 0,1 1 0,0-1 0,0 1 0,-1-1 0,1 0 0,0 0 0,0 0 0,-1 1 0,1-1 0,0 0 0,0 0 0,0 0 0,-1 0 0,1 0 0,0 0 0,0 0 0,1-1 0,50-9 0,35-9 0,34-11 0,12-10 0,-3-1 0,-19 6 0,-22 9 0,-23 3 0,-32 7 0,-36 16 0,2 0 0,0-1 0,0 1 0,0 0 0,0-1 0,0 1 0,0 0 0,1-1 0,-1 1 0,0 0 0,0-1 0,0 1 0,0 0 0,0 0 0,-1-1 0,1 1 0,0 0 0,0-1 0,0 1 0,0 0 0,0-1 0,0 1 0,0 0 0,-1 0 0,1-1 0,0 1 0,0 0 0,0 0 0,-1-1 0,1 1 0,0 0 0,0 0 0,0-1 0,-1 1 0,1 0 0,0 0 0,-1 0 0,1 0 0,0 0 0,0-1 0,-1 1 0,1 0 0,0 0 0,-1 0 0,1 0 0,0 0 0,-1 0 0,1 0 0,0 0 0,-1 0 0,1 0 0,0 0 0,-1 0 0,1 0 0,0 0 0,-1 1 0,1-1 0,-63-6 0,-45 3 0,-25 3 0,-19 6 0,6 5 0,12 7 0,25-2 0,26 3 0,22 2 0,12 1 0,11 3 0,2 0 0,4 7 0,7 0 0,7 0 0,12-6 0,10-25 0,-3 1 0,0-1 0,0 1 0,0-1 0,0 0 0,0 0 0,0 1 0,0-1 0,0 0 0,1 0 0,-1 0 0,0 0 0,1-1 0,-1 1 0,1 0 0,2 1 0,5-1 0,-1 1 0,1 0 0,-1-1 0,15 0 0,57 1 0,43-25 0,26-3 0,6 0 0,-9 5 0,-20 0 0,-27 6 0,-20-1 0,-20 4 0,-15-3 0,-16-1 0,-7 2 0,-13 2 0,-22 5 0,-15 7 0,-18 8 0,-13 7 0,-5 0 0,-1 4 0,6 2 0,9-3 0,19-4 0,29-9 0,31-15 0,23-9 0,18-1 0,5-3 0,-11 15 0,-62 8 0,2 0 0,1 0 0,-1 0 0,1 1 0,-1-1 0,1 1 0,-1 0 0,1-1 0,4 4 0,-7-4 0,0 0 0,-1 1 0,1-1 0,0 1 0,0 0 0,-1-1 0,1 1 0,0 0 0,-1-1 0,1 1 0,-1 0 0,1 0 0,-1 0 0,1-1 0,-1 1 0,1 0 0,-1 0 0,0 0 0,0 0 0,1 0 0,-1 0 0,0 0 0,0 0 0,0-1 0,0 1 0,0 2 0,1-2 0,-1 2 0,0 0 0,-1-1 0,1 1 0,-1-1 0,0 1 0,1-1 0,-1 1 0,0-1 0,-3 4 0,-17 28 0,-7 6 0,-4 4 0,-6-1 0,6 2 0,1-8 0,8 6 0,1-3 0,1-2 0,-5-4 0,3-2 0,-6 2 0,0-1 0,-1-1 0,0-2 0,12-6 0,20-25 0,-2 1 0,0 0 0,0 0 0,0 1 0,0-1 0,0 0 0,0 0 0,0 0 0,0 1 0,0-1 0,0 0 0,0 0 0,0 1 0,0-1 0,0 0 0,0 0 0,0 1 0,0-1 0,0 0 0,0 0 0,0 0 0,0 1 0,0-1 0,0 0 0,0 0 0,0 1 0,1-1 0,-1 0 0,0 0 0,0 0 0,0 1 0,0-1 0,1 0 0,-1 0 0,0 0 0,0 0 0,0 0 0,0 0 0,1 1 0,-1-1 0,0 0 0,0 0 0,1 0 0,-1 0 0,0 0 0,0 0 0,1 0 0,-1 0 0,0 0 0,0 0 0,1 0 0,-1 0 0,0 0 0,0 0 0,0 0 0,1 0 0,41-21 0,37-16 0,15-13 0,13-16 0,5-4 0,-9 5 0,-16 8 0,-19 15 0,-20 8 0,-14 12 0,-13 3 0,-4 1 0,-2 0 0,2-8 0,1-7 0,-2-2 0,-3 11 0,-5 11 0,-2 14 0,-14 15 0,-2 9 0,-6 5 0,1 2 0,3 5 0,-8 5 0,3-1 0,-3-3 0,-6 8 0,3-3 0,-1-2 0,-1 1 0,6-14 0,18-29 0,1 1 0,0 0 0,-1 1 0,1-1 0,0 1 0,-1-1 0,1 1 0,-1-1 0,1 0 0,-1 1 0,1-1 0,-1 0 0,1 0 0,-1 1 0,1-1 0,-1 0 0,1 0 0,-1 0 0,0 0 0,1 0 0,-1 0 0,1 0 0,-1 0 0,1 0 0,-1 0 0,0 0 0,0 0 0,0-3 0,0 2 0,0-1 0,0 0 0,0 1 0,0-1 0,0 0 0,0 0 0,1 1 0,-1-1 0,1 0 0,0 0 0,-1-2 0,-15-51 0,-3-6 0,2-5 0,3 0 0,4 3 0,4 3 0,2 7 0,3 8 0,-4 13 0,-5 15 0,9 17 0,0-1 0,1 1 0,-1 0 0,0-1 0,1 1 0,-1 0 0,1 0 0,-1 0 0,0-1 0,1 1 0,-1 0 0,0 0 0,0 0 0,1 0 0,-1 0 0,0 0 0,1 0 0,-1 1 0,0-1 0,1 0 0,-2 0 0,-12 11 0,-4 18 0,-7 18 0,-3 2 0,-1 6 0,-7 5 0,1-4 0,1-1 0,2-6 0,6-7 0,3-11 0,6-5 0,5-2 0,-5 3 0,2 1 0,3 0 0,-2-4 0,3-2 0,8-15 0,19-16 0,33-27 0,30-12 0,23-9 0,17-3 0,6-7 0,-5 2 0,-14 12 0,-26 8 0,-30 13 0,-27 18 0,-19 11 0,-7 5 0,-13 15 0,-13 8 0,-7 11 0,-1 7 0,-5 1 0,-3 13 0,-3-3 0,3-3 0,-2 3 0,10-4 0,-1-6 0,9-6 0,3-4 0,7-4 0,1-8 0,18-24 0,0 2 0,-1 1 0,1-1 0,0 0 0,-1 0 0,1 1 0,0-1 0,-1 0 0,1 0 0,-1 1 0,1-1 0,0 0 0,-1 0 0,1 0 0,-1 0 0,1 0 0,-1 0 0,1 0 0,-1 0 0,1 0 0,0 0 0,-1 0 0,1 0 0,-1 0 0,1 0 0,-1 0 0,1 0 0,0 0 0,-1-1 0,0 1 0,-8-23 0,3-21 0,4-21 0,1-7 0,1-7 0,0-2 0,1 9 0,0 6 0,-1 21 0,1 21 0,-1 19 0,0 15 0,0 10 0,-5 6 0,-1 3 0,1 2 0,-5-1 0,1 0 0,2 4 0,-4-1 0,7-16 0,13-24 0,22-22 0,8-15 0,14-20 0,0-11 0,-3 4 0,-6 7 0,-11 12 0,-11 8 0,-13 9 0,-13 10 0,3 23 0,0 1 0,0 0 0,0-1 0,0 1 0,-1 0 0,1 0 0,0 0 0,0 0 0,-1 0 0,1 0 0,0 0 0,-1 0 0,-1 0 0,-29-8 0,-5 5 0,0 3 0,-5 2 0,2 1 0,3-1 0,3 1 0,-3-1 0,3 0 0,-4-1 0,-4 0 0,-9 0 0,-3 0 0,-2 6 0,5-1 0,0 1 0,0 3 0,1 5 0,5-1 0,4 3 0,5 3 0,4-3 0,3 2 0,2 2 0,1 2 0,1-4 0,4 2 0,1 0 0,0 2 0,-2 2 0,0 6 0,3 1 0,-1 6 0,4-1 0,5 0 0,4-3 0,9-32 0,-2 1 0,0 0 0,1 0 0,-1 0 0,1 0 0,-1 0 0,1-1 0,0 1 0,0 0 0,-1 0 0,1-1 0,2 4 0,0-5 0,-1 2 0,0-1 0,0 1 0,0-1 0,0 0 0,0 0 0,0 0 0,1 0 0,-1 0 0,0 0 0,5 0 0,41 0 0,19-22 0,16-8 0,2-16 0,-10 4 0,-11 1 0,-13 3 0,-9 4 0,-14-2 0,-10 1 0,-9 18 0,-10 16 0,1 0 0,0 0 0,0-1 0,0 1 0,0 0 0,0 0 0,0 0 0,0 0 0,0 0 0,0-1 0,0 1 0,0 0 0,0 0 0,0 0 0,0 0 0,0 0 0,0-1 0,0 1 0,0 0 0,0 0 0,-1 0 0,1 0 0,0 0 0,0 0 0,0-1 0,0 1 0,0 0 0,0 0 0,0 0 0,-1 0 0,1 0 0,0 0 0,0 0 0,0 0 0,0 0 0,0 0 0,-1 0 0,1 0 0,0 0 0,0 0 0,0 0 0,0 0 0,0 0 0,-1 0 0,1 0 0,0 0 0,0 0 0,0 0 0,0 0 0,0 0 0,-1 0 0,1 0 0,0 0 0,0 0 0,0 0 0,0 0 0,0 0 0,-1 1 0,-15 18 0,-7 10 0,-4 0 0,-3 7 0,6 0 0,-5-7 0,5-2 0,1-2 0,5-1 0,-5 1 0,-2 5 0,4 0 0,10-4 0,16-27 0,-5 2 0,1-1 0,-1 1 0,1 0 0,0 0 0,-1-1 0,1 1 0,0 0 0,-1-1 0,1 1 0,0-1 0,0 1 0,0-1 0,-1 0 0,1 1 0,0-1 0,0 0 0,0 1 0,0-1 0,0 0 0,0 0 0,0 0 0,-1 0 0,1 0 0,0 0 0,1 0 0,67-3 0,34-21 0,39-13 0,23-11 0,12-10 0,-2-4 0,-18-1 0,-26 2 0,-31 12 0,-27 3 0,-11 1 0,-15 5 0,2-1 0,-1-2 0,6-3 0,7-8 0,6-2 0,6-6 0,8-6 0,-2 1 0,-9 1 0,4 10 0,-16 7 0,-9 9 0,-9 6 0,-7 4 0,-5 4 0,-3 6 0,0 6 0,4-6 0,7 0 0,5 2 0,15 3 0,5 0 0,2 3 0,-6-7 0,3 3 0,-7 2 0,-1-2 0,-2-1 0,-5 2 0,0-2 0,-4 4 0,1-3 0,1 4 0,3-3 0,3-2 0,-4-3 0,-4 3 0,1 3 0,-4-1 0,2-1 0,-2-4 0,2-7 0,8-2 0,-7-2 0,-3 6 0,-9-5 0,-20 7 0,-11 22 0,1 0 0,1 0 0,-1-1 0,1 1 0,-1 0 0,0 0 0,1 0 0,-1 0 0,0 0 0,0 0 0,0 1 0,0-1 0,0 0 0,0 0 0,0 1 0,0-1 0,0 0 0,0 1 0,-2-2 0,-6 5 0,3-3 0,-1 0 0,0 0 0,0 1 0,1 0 0,-10 3 0,-77 26 0,-34 20 0,-31 21 0,-35 4 0,4-5 0,17-9 0,33-16 0,40-9 0,26-13 0,28-4 0,15-6 0,8-6 0,10-13 0,5-14 0,10-13 0,7-4 0,8-6 0,4 1 0,3 3 0,2 2 0,-4 5 0,-1-4 0,1 8 0,-5 1 0,-5 23 0,-10 7 0,-9 10 0,-8 12 0,-6 5 0,1 2 0,8-5 0,13-27 0,-2 0 0,0 1 0,0 0 0,0 0 0,0-1 0,0 1 0,0 0 0,1 0 0,-1-1 0,0 1 0,0 0 0,0-1 0,1 1 0,-1 0 0,0-1 0,1 1 0,-1-1 0,1 1 0,-1 0 0,0-1 0,1 1 0,0-1 0,-1 1 0,1-1 0,0 1 0,3-3 0,-1 3 0,0-1 0,-1 0 0,1-1 0,0 1 0,0-1 0,0 1 0,-1-1 0,1 0 0,3-1 0,48-22 0,10-14 0,-3-4 0,-5-1 0,-9 3 0,-12 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8:21.7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065.75781"/>
      <inkml:brushProperty name="anchorY" value="-42980.00781"/>
      <inkml:brushProperty name="scaleFactor" value="0.5"/>
    </inkml:brush>
  </inkml:definitions>
  <inkml:trace contextRef="#ctx0" brushRef="#br0">690 348 24575,'0'0'0,"0"-4"0,-16-3 0,-5 2 0,-22 11 0,-8 7 0,-6 17 0,-3 5 0,1 8 0,11-17 0,45-25 0,0 0 0,-1 0 0,1 0 0,0 0 0,-1 0 0,0 0 0,1 0 0,-6-1 0,8-2 0,0 2 0,-1-1 0,1 1 0,0-1 0,-1 1 0,1-1 0,0 0 0,0 0 0,0 0 0,-1 0 0,1 0 0,0 0 0,0 0 0,0 0 0,1 0 0,-1 0 0,0 0 0,0 0 0,1-1 0,-2-1 0,-1-3 0,1 0 0,0-1 0,0 1 0,1-1 0,-2-11 0,-3-55 0,5-13 0,2 1 0,2 3 0,-1 24 0,0 29 0,0 21 0,-12 30 0,-5 16 0,-1 12 0,1 7 0,5 7 0,2 6 0,4-6 0,-4-8 0,13-14 0,6-13 0,-10-30 0,0 2 0,-1 0 0,1-1 0,0 1 0,0 0 0,0-1 0,0 1 0,0-1 0,0 0 0,0 1 0,0-1 0,0 0 0,0 1 0,0-1 0,0 0 0,0 0 0,1 0 0,-1 0 0,0 0 0,1 0 0,32-13 0,7-33 0,7-18 0,4-18 0,-9 3 0,-9 3 0,-6 12 0,-14 16 0,-13 26 0,-16 41 0,-8 21 0,-6 20 0,-3 13 0,1 2 0,-6 3 0,7-3 0,2-11 0,1 0 0,1-10 0,1-3 0,-1 4 0,-5 5 0,-5 11 0,-1-4 0,6-8 0,7-9 0,9 2 0,6-2 0,11-41 0,-1-1 0,0 0 0,0 0 0,1 0 0,2 8 0,0-9 0,-1 0 0,1 1 0,0-1 0,1 1 0,6 7 0,33 38 0,3-7 0,0-5 0,-10 5 0,0 7 0,-3-3 0,2 13 0,-2 5 0,5-11 0,3 4 0,-2-13 0,-2-13 0,-3-12 0,2-10 0,-2-7 0,3-5 0,4-2 0,3-1 0,-1-1 0,-4 1 0,-4 0 0,-9-4 0,-27 5 0,1 0 0,1 0 0,-1 1 0,0-1 0,0 0 0,-1 0 0,1 0 0,0 0 0,0 1 0,0-1 0,0 0 0,-1 0 0,1-1 0,-1 1 0,2-2 0,-1-18 0,-17-6 0,-13-1 0,-6-1 0,-7 0 0,0 6 0,-8-5 0,2 1 0,-1-1 0,-6 5 0,4-4 0,5 4 0,11-4 0,15 4 0,21 23 0,-2-1 0,1 0 0,0 0 0,-1 1 0,1-1 0,0 0 0,0 0 0,0 1 0,0-1 0,0 0 0,0 0 0,0 1 0,0-1 0,0 0 0,0 0 0,0 0 0,0 1 0,0-1 0,1 0 0,-1 0 0,0 1 0,1-2 0,8-11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0:28:30.2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509.44922"/>
      <inkml:brushProperty name="anchorY" value="-42829.20703"/>
      <inkml:brushProperty name="scaleFactor" value="0.5"/>
    </inkml:brush>
  </inkml:definitions>
  <inkml:trace contextRef="#ctx0" brushRef="#br0">2116 270 24575,'0'0'0,"23"5"0,39 17 0,30 0 0,22 4 0,20 1 0,14 11 0,-7 1 0,-23-5 0,-19-9 0,-24-2 0,-30-2 0,-42-18 0,-8-1 0,-55-22 0,-47-27 0,-38-12 0,-21-12 0,-4 4 0,14 12 0,24 15 0,40 15 0,48 11 0,36 9 0,11 4 0,33 0 0,24 8 0,18 1 0,-3 0 0,-2-1 0,-11-2 0,-10-2 0,-15 4 0,-19-6 0,-25-11 0,-25-13 0,-20-6 0,-20-3 0,1 5 0,5 0 0,21 7 0,26 6 0,18 14 0,1 0 0,0-1 0,0 1 0,0 0 0,0 0 0,0-1 0,0 1 0,0 0 0,0 0 0,0-1 0,0 1 0,0 0 0,0 0 0,0-1 0,0 1 0,0 0 0,0 0 0,0-1 0,0 1 0,0 0 0,0 0 0,0 0 0,0-1 0,0 1 0,0 0 0,1 0 0,-1 0 0,0-1 0,0 1 0,0 0 0,0 0 0,1 0 0,-1-1 0,0 1 0,0 0 0,0 0 0,1 0 0,-1 0 0,0 0 0,0 0 0,0 0 0,1-1 0,-1 1 0,0 0 0,0 0 0,1 0 0,-1 0 0,0 0 0,0 0 0,1 0 0,24-4 0,26 2 0,15 2 0,11 1 0,5 0 0,-7 0 0,-12 0 0,-11 0 0,-10-1 0,-18 5 0,-17 1 0,-29 10 0,-22 9 0,-22 11 0,-28 12 0,-19 7 0,-7-3 0,3-4 0,12-6 0,19-6 0,20-4 0,21-3 0,43-27 0,0 0 0,-1 0 0,1 0 0,0 1 0,0-1 0,0 1 0,0-1 0,-3 7 0,4-7 0,0 0 0,1 0 0,-1 0 0,1 0 0,0 0 0,-1 0 0,1 0 0,0 0 0,0 0 0,0 0 0,0 0 0,1 4 0,2-3 0,-1 0 0,0 0 0,0 0 0,0 0 0,0-1 0,0 1 0,0-1 0,1 1 0,5 3 0,24 25 0,6-1 0,0-1 0,-13-6 0,-27-22 0,-5-1 0,-43-17 0,-43-25 0,-47-7 0,-17-7 0,-3 4 0,23 9 0,38 18 0,40 11 0,28 14 0,31-1 0,0 1 0,-1 1 0,1-1 0,0 0 0,0 0 0,0 0 0,-1 0 0,1 1 0,0-1 0,0 0 0,0 0 0,0 0 0,-1 1 0,1-1 0,0 0 0,0 0 0,0 0 0,0 1 0,0-1 0,0 0 0,0 0 0,0 1 0,0-1 0,0 0 0,0 1 0,0-1 0,0 0 0,0 0 0,0 1 0,0-1 0,0 0 0,0 0 0,0 1 0,0-1 0,0 0 0,0 0 0,0 1 0,0-1 0,1 0 0,-1 0 0,0 0 0,0 1 0,0-1 0,0 0 0,1 0 0,-1 0 0,0 0 0,0 1 0,0-1 0,1 0 0,-1 0 0,0 0 0,1 0 0,11 19 0,12 0 0,10 3 0,8 1 0,10 1 0,5-3 0,12-6 0,12 1 0,3-5 0,-7-2 0,-12-4 0,-12 3 0,-10-2 0,-4 5 0,-4 4 0,-4 4 0,-2 3 0,-7 7 0,-11-2 0,-15-27 0,4 2 0,-1-1 0,1 0 0,-1 1 0,0-1 0,1 0 0,-1 0 0,0 1 0,0-1 0,0 0 0,0 0 0,0 0 0,0 0 0,0 0 0,0 0 0,0-1 0,-1 1 0,-1 1 0,-6 0 0,1 0 0,0 0 0,0 0 0,0-1 0,-10 0 0,-82-1 0,-22-6 0,-5-2 0,10 1 0,14 1 0,28 7 0,70 0 0,0 0 0,0 0 0,0 0 0,0 0 0,0 0 0,0 1 0,-7 3 0,11-6 0,0 2 0,-1-1 0,1 1 0,0-1 0,0 1 0,0 0 0,0-1 0,0 1 0,0 0 0,0 0 0,0 0 0,0 0 0,0 0 0,0 0 0,0 0 0,1 0 0,-2 2 0,2-3 0,0 1 0,1-1 0,-1 1 0,0 0 0,0-1 0,0 1 0,0 0 0,1-1 0,-1 1 0,0 0 0,0-1 0,1 1 0,-1 0 0,1-1 0,-1 1 0,0-1 0,1 1 0,-1-1 0,1 1 0,-1-1 0,1 1 0,0-1 0,-1 0 0,1 1 0,-1-1 0,1 0 0,1 1 0,25 22 0,10-4 0,1-2 0,1-5 0,-3-4 0,2-4 0,9-2 0,13-2 0,5 5 0,11-1 0,4 1 0,-7-2 0,-11 0 0,-11-1 0,-4 4 0,-3 5 0,-9-5 0,-10-7 0,-27 1 0,2 0 0,0 0 0,1 0 0,-1 0 0,0-1 0,0 1 0,0 0 0,1 0 0,-1 0 0,0 0 0,0 0 0,0 0 0,0 0 0,1 0 0,-1-1 0,0 1 0,0 0 0,0 0 0,0 0 0,0 0 0,1-1 0,-1 1 0,0 0 0,0 0 0,0 0 0,0-1 0,0 1 0,0 0 0,0 0 0,0 0 0,0-1 0,0 1 0,0 0 0,0 0 0,0 0 0,0-1 0,0 1 0,0 0 0,0 0 0,0 0 0,0-1 0,0 1 0,0 0 0,0 0 0,0 0 0,-1-1 0,1 1 0,0 0 0,0 0 0,0 0 0,0 0 0,0 0 0,-1-1 0,-17-14 0,-21-1 0,-22-8 0,-23-3 0,-9 4 0,-8 4 0,-5 7 0,9 4 0,10 4 0,16 2 0,9 2 0,18 6 0,10 1 0,6-1 0,4-1 0,7 10 0,0 8 0,-1 1 0,-1 6 0,2 2 0,-6 0 0,-7 4 0,-3 0 0,-5 3 0,0-1 0,-9 3 0,2-2 0,-2-3 0,-2-3 0,-2 8 0,0-1 0,-2 3 0,6 3 0,4-8 0,6-3 0,10-5 0,3-7 0,7-2 0,-4 4 0,-1 1 0,-8 7 0,4 0 0,-5 6 0,-1 4 0,-4 4 0,0-3 0,7-3 0,2-4 0,7-4 0,6-3 0,6-3 0,12-28 0,-4 2 0,1 0 0,-1-1 0,1 1 0,-1 0 0,1 0 0,-1-1 0,1 1 0,-1 0 0,1-1 0,0 1 0,-1-1 0,1 1 0,0-1 0,0 1 0,-1-1 0,1 0 0,0 1 0,0-1 0,0 0 0,-1 1 0,1-1 0,0 0 0,0 0 0,1 0 0,40-6 0,28-33 0,18-18 0,12-21 0,-2-4 0,-14 2 0,-15 6 0,-15 16 0,-17 12 0,-15 5 0,-10 5 0,-8 0 0,1 2 0,-2-4 0,4-8 0,0-4 0,-1 2 0,-1-2 0,-2 0 0,-1-1 0,-1 5 0,-1 5 0,0 4 0,-10 10 0,-12 9 0,-5 12 0,-9 17 0,-1 9 0,0 6 0,-3 9 0,2 6 0,3 6 0,7 9 0,-2 7 0,2 7 0,5 0 0,6 2 0,6-8 0,4-9 0,4-9 0,8-14 0,6-11 0,12-9 0,10-13 0,23-8 0,13-9 0,15-10 0,10-14 0,2-2 0,9-16 0,-8-2 0,-9 4 0,-10 1 0,-15 7 0,-19 8 0,-10 0 0,-12 15 0,-20 25 0,-18 25 0,-15 32 0,-6 13 0,3 5 0,7 5 0,2 2 0,8-10 0,5 0 0,5-6 0,4-8 0,-9-4 0,2-8 0,0-16 0,2-21 0,3-26 0,1-22 0,3-12 0,0-7 0,1-2 0,-5 5 0,-5-8 0,0 6 0,-11 7 0,3 8 0,-3 2 0,3 4 0,5 4 0,4 4 0,4-4 0,2 22 0,2 24 0,2 22 0,-1 19 0,1 15 0,5 14 0,0-6 0,0 2 0,4-6 0,-1 0 0,-2-4 0,4-10 0,-2-10 0,-1-7 0,-3-8 0,4-9 0,3-8 0,-11-18 0,0 2 0,0 0 0,-1 0 0,1 0 0,0 0 0,0 0 0,-1 0 0,1 0 0,0 0 0,0 0 0,-1 0 0,1-1 0,0 1 0,-1 0 0,1 0 0,0-1 0,-1 1 0,1-1 0,0 1 0,-1 0 0,1-1 0,0 0 0,14-22 0,3-35 0,-3-20 0,-3-18 0,-4-9 0,-4-1 0,-1 4 0,-3 17 0,0 11 0,-6 20 0,-5 19 0,9 32 0,1 2 0,0-1 0,-1 0 0,1 1 0,0-1 0,-1 1 0,0-1 0,1 1 0,-1-1 0,0 1 0,1 0 0,-3-1 0,3 3 0,-1-1 0,1 0 0,0 0 0,-1-1 0,1 1 0,-1 1 0,1-1 0,-1 0 0,1 0 0,-1 0 0,1 1 0,-1-1 0,1 1 0,0-1 0,-1 1 0,1-1 0,-2 2 0,1 0 0,0 1 0,-1-1 0,0 1 0,1 0 0,-1 0 0,1 0 0,0 0 0,-3 5 0,-20 41 0,-11 32 0,0 21 0,5 12 0,7 9 0,8-4 0,6-7 0,5-15 0,3-14 0,3-18 0,0-13 0,6-8 0,0-1 0,5-11 0,4-9 0,3-8 0,4-7 0,2-4 0,7-4 0,6-17 0,0-6 0,4-21 0,-2-14 0,-2-17 0,-9-6 0,-8-16 0,2-11 0,-5-10 0,-4-14 0,-5 2 0,-4 7 0,-3 6 0,-1 15 0,-1 21 0,-6 18 0,0 16 0,-1 11 0,-3 12 0,-4 15 0,-5 8 0,-3 15 0,-2 7 0,3 11 0,5 8 0,5 11 0,4 5 0,4 8 0,2 0 0,1 0 0,1-3 0,0-2 0,0-8 0,-1-2 0,6-6 0,0 0 0,0-5 0,4 13 0,9 3 0,-1-3 0,-2-5 0,2-10 0,-16-37 0,-1 2 0,0-1 0,0 1 0,0 0 0,0 0 0,0 0 0,0-1 0,0 1 0,0 0 0,0-1 0,0 1 0,0-1 0,0 1 0,0-1 0,1 0 0,-1 0 0,0 1 0,0-1 0,3 0 0,-4-2 0,2 1 0,0 1 0,-1-1 0,1 0 0,-1 0 0,0 0 0,1 0 0,-1-1 0,0 1 0,1 0 0,-1 0 0,0-1 0,0 1 0,0-1 0,0 1 0,0-3 0,17-47 0,-5-24 0,-4-17 0,-5-12 0,-2-5 0,-2 14 0,-5 15 0,-2 12 0,1 31 0,0 27 0,13 35 0,12 24 0,12 29 0,10 22 0,11 11 0,1 1 0,-4-16 0,-6-17 0,-10-19 0,-10-14 0,-10-11 0,-1-1 0,1-9 0,3 3 0,-3-16 0,-13-14 0,1 2 0,-1 0 0,1 0 0,-1 0 0,1 0 0,-1 0 0,1 0 0,-1 0 0,1-1 0,-1 1 0,0 0 0,1 0 0,-1 0 0,1-1 0,-1 1 0,0 0 0,1-1 0,-1 1 0,0 0 0,1-1 0,-1 1 0,0 0 0,1-1 0,-1 1 0,0-1 0,0 1 0,1 0 0,-1-1 0,0 0 0,8-36 0,-3-14 0,-8-19 0,-17-20 0,-7-5 0,-20-8 0,-3 13 0,1 0 0,4 19 0,10 14 0,6 13 0,19 26 0,9 17 0,2 1 0,-1 0 0,0 0 0,0 0 0,0 0 0,0 0 0,0 0 0,0 1 0,0-1 0,0 0 0,0 0 0,0 0 0,1 0 0,-1 0 0,0 0 0,0 0 0,0 0 0,0 0 0,0 0 0,0 0 0,0 0 0,0 0 0,0 0 0,1 0 0,-1-1 0,0 1 0,0 0 0,0 0 0,0 0 0,0 0 0,0 0 0,0 0 0,0 0 0,0 0 0,0 0 0,0 0 0,0 0 0,1 0 0,-1 0 0,0 0 0,0 0 0,0-1 0,0 1 0,0 0 0,35 28 0,14 11 0,26 20 0,26 6 0,16 13 0,1 4 0,-15-7 0,-19-17 0,-30-22 0,-32-27 0,-28-22 0,-33-29 0,-15-13 0,-10-13 0,-2 2 0,-5 2 0,8 3 0,4 9 0,13 7 0,8 13 0,13 5 0,8 4 0,4 1 0,4 10 0,3 21 0,14 21 0,7 24 0,11 10 0,5-2 0,8 0 0,-22-18 0,-18-42 0,2-1 0,-1 1 0,0-1 0,0 1 0,0 0 0,0-1 0,0 1 0,0-1 0,0 1 0,0-1 0,0 1 0,-1-1 0,1 1 0,-1-1 0,1 1 0,-1-1 0,0 0 0,0 3 0,0-2 0,0-1 0,0 0 0,0 1 0,-1-1 0,1 0 0,0 0 0,-1 1 0,1-1 0,-1 0 0,1-1 0,-1 1 0,0 0 0,1 0 0,-1-1 0,-2 1 0,-41 8 0,-9-7 0,-1-4 0,4 5 0,0-1 0,13 6 0,9 5 0,11 6 0,8 2 0,6 4 0,4 1 0,1 1 0,1 6 0,0 0 0,0-1 0,-1 0 0,0-2 0,5 4 0,-1-1 0,1 5 0,4 3 0,-2 0 0,0-3 0,-3 2 0,4-2 0,-1 2 0,-2-2 0,-1 8 0,3-3 0,-1 3 0,-1-3 0,-1 1 0,-2-3 0,4-4 0,4-9 0,6-8 0,-2-13 0,-2-12 0,-3-14 0,-4-7 0,-3-10 0,-1-1 0,-2-6 0,0-8 0,-1-14 0,1-3 0,-1-5 0,-5-18 0,-5-4 0,-10-11 0,-11 2 0,-3 8 0,-1 6 0,2 21 0,1 21 0,29 43 0,0 1 0,-1 0 0,1 0 0,-1 0 0,-9-6 0,-20-6 0,-5 10 0,3 6 0,-5 3 0,3 11 0,2 1 0,9 4 0,2 8 0,1 2 0,7 2 0,-1-5 0,5 3 0,3 0 0,-1-5 0,2-1 0,2 0 0,-3 5 0,-3 7 0,1 0 0,1 6 0,4-2 0,2-2 0,2-13 0,2-41 0,11-50 0,7-59 0,-1-52 0,-1-46 0,-4 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47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1033 2,'-112'-2,"-121"5,224-2,-1 1,1 0,0 1,0 0,0 0,0 1,1 0,-1 1,1 0,0 0,0 1,1 0,-9 9,-10 11,2 1,-25 36,8-8,-103 100,9-11,116-120,0 1,-21 35,34-49,0-1,1 1,1 1,0-1,0 1,1-1,0 1,1 0,0 14,-10 109,0 19,13-131,2-1,0 0,1 0,1 0,1-1,1 0,1 0,0 0,2-1,1 0,19 27,16 15,106 110,-115-132,9 8,1-1,3-3,1-3,2-1,87 48,-33-27,-54-29,2-2,73 28,-98-49,1-2,46 7,-46-10,1 2,38 12,-47-10,1-1,1-1,-1-1,1-2,0 0,48-1,-73-2,1 0,-1 0,1 0,0 0,-1 0,1 0,-1 0,1 0,-1 0,1 0,-1 0,1 0,-1 0,1 0,-1-1,1 1,-1 0,1 0,-1-1,1 1,-1 0,1-1,-1 1,0 0,1-1,-1 1,1-1,-1 1,0 0,1-2,-12-9,-30-8,-7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49.0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0 134,'1'-2,"-1"1,1-1,-1 0,1 1,0-1,0 1,0-1,0 1,0-1,0 1,0 0,0-1,0 1,1 0,-1 0,1 0,-1 0,0 0,1 0,2 0,38-18,-32 15,17-8,1 2,0 0,1 2,0 2,46-6,9 2,96-4,-164 14,0 0,-1 1,1 1,-1 1,1 0,-1 1,0 0,0 1,-1 1,0 1,0 0,0 0,-1 1,21 17,27 20,132 73,-181-111,-1 0,-1 1,1 0,-1 1,0 0,-1 1,0 0,-1 0,0 1,-1 0,0 1,9 20,3 12,-3 1,14 58,2 9,-6 13,-20-108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50.9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82 555,'-8'-19,"2"1,0-2,0 1,-3-30,-9-32,11 60,1-1,1 0,1-1,1 1,0-1,2-34,1 50,1 0,0 1,0-1,1 0,0 1,0-1,0 1,1 0,0-1,0 1,0 1,1-1,0 0,0 1,1 0,-1 0,1 0,0 0,0 1,1 0,-1 0,1 1,0-1,0 1,12-4,-10 4,1 0,-1 0,1 1,0 1,0-1,0 1,0 1,0 0,0 0,0 1,0 0,0 0,0 1,-1 0,1 1,0 0,-1 0,0 1,0 0,0 0,0 1,7 6,86 63,135 130,-113-93,-100-91,-1 1,0 0,-2 2,22 33,-34-44,0 0,-2 1,0 0,0 1,-1-1,0 1,-2 0,1 0,-2 0,0 1,0 15,-4 331,-3-310,-1-28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53.7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57 606,'-2'-2,"0"1,-1-1,1 0,0 0,0 0,0 0,1 0,-1-1,0 1,1-1,0 1,-1-1,1 1,-1-6,-11-42,12 42,-4-17,1 0,0-1,2-40,2 60,0-1,1 1,0-1,0 1,1-1,-1 1,1 0,1 0,-1 0,1 0,0 0,1 1,-1-1,1 1,0 0,0 0,1 0,-1 0,10-5,6-5,1 2,1 0,0 2,1 1,0 0,1 2,36-9,222-58,-183 48,-47 12,95-15,-128 29,-1-1,0 2,1 0,-1 2,0 0,1 1,-1 0,-1 2,23 7,413 182,-423-182,1-1,42 8,-65-17,-1 0,1 0,-1 1,1 0,-1 1,0 0,-1 0,1 0,-1 1,0 0,0 0,0 0,-1 1,1 0,-1 0,-1 0,1 1,-1 0,5 10,4 13,-1 1,-1 1,9 42,-11-41,0 18,-2 0,-2 0,-2 1,-7 86,1-25,4-58,-3 59,2-111,0-1,-1 1,0 0,0-1,1 1,-2-1,1 0,0 1,0-1,-1 0,1 1,-1-1,0 0,1 0,-1-1,0 1,0 0,0 0,-1-1,1 1,0-1,-1 0,1 0,0 0,-1 0,1 0,-1 0,0-1,1 1,-4-1,-11 2,0-1,1-1,-32-3,19 1,-375 1,246 23,136-19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56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3,'147'-2,"157"5,-296-2,-1 0,1 1,-1 0,0 0,0 1,0 0,0 0,0 1,8 5,55 47,-49-37,10 6,-1 3,-1 0,-1 2,-2 1,-1 1,-2 1,-1 1,29 62,-1 12,-11-27,-4 2,30 102,-59-150,-1 1,-1 0,-3 0,-5 69,1-15,4-86,-1 0,0 0,0 0,-1 0,1 1,-1-1,0 0,0 0,0 0,-1 0,1-1,-1 1,0 0,0-1,0 1,-5 5,3-6,0-1,0 1,1-1,-1-1,-1 1,1 0,0-1,0 0,0 0,-1 0,1-1,-1 1,1-1,0 0,-9-1,0 0,0-1,-1 0,1-1,1 0,-1-1,0-1,-21-10,3-3,-49-35,43 30,0 1,-58-24,-36-21,-70-39,141 70,-25-15,-2 3,-106-43,143 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8:58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1275 0,'-128'3,"-132"19,234-16,0 0,0 2,-46 20,8-3,-95 46,44-16,74-37,1 1,0 3,-63 46,87-56,1 0,0 1,1 0,1 2,0-1,1 2,0 0,2 0,0 1,0 0,-7 20,13-26,1 0,0 0,1 1,0-1,-1 17,3-24,0-1,0 1,0 0,1-1,0 1,-1-1,1 1,0 0,1-1,-1 0,1 1,-1-1,1 0,0 0,0 0,0 0,1 0,-1 0,1-1,5 5,7 2,-1 0,1-2,1 1,0-2,0 0,21 4,109 16,-25-5,14 16,-87-22,1-2,0-2,0-3,68 4,-73-11,-5 1,1-2,-1-2,1-2,42-8,-58 4,-1-1,31-16,-1 1,51-26,103-67,-141 78,-17 7,70-59,-80 58,1 2,60-34,-98 64,0-1,0 1,1 0,-1 0,0 0,0 0,1 0,-1 1,1-1,-1 1,0 0,1-1,-1 1,1 0,-1 0,0 1,5 0,5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9:00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0,'3'1,"0"0,0 0,0 0,0 0,0 0,-1 1,1 0,0-1,-1 1,1 0,-1 0,0 0,0 0,0 1,3 4,28 39,-28-35,1 1,-1-1,-1 1,0 0,-1 1,0-1,-1 1,1 20,-4 109,-2-82,1 329,2-380,1 1,0-1,0 0,1 0,0 0,0 0,1 0,1 0,-1 0,1-1,1 0,0 0,0 0,0 0,1-1,0 0,0 0,1-1,0 1,0-2,1 1,0-1,0 0,0 0,0-1,1 0,-1-1,1 0,0 0,0-1,0 0,0 0,16 0,98 9,-1 5,-1 5,147 46,-199-48,-7-2,69 29,-65-14,108 71,-22-10,-64-43,120 59,-201-106,0 0,0 0,0-1,1 0,-1 0,0-1,1 0,-1 0,1-1,-1 0,1 0,-1-1,0 0,1 0,12-4,-13 1,-1 1,1-1,-1 0,0 0,0 0,0-1,-1 0,1 0,-1-1,0 1,-1-1,0 0,1-1,-2 1,6-13,0-3,-1-1,-2 0,0 0,3-29,4-13,8-39,-5 0,2-107,-20-213,-1 379,-1 0,-20-85,22 123,0 1,0-1,0 1,-1 0,0 0,-1 0,1 0,-1 0,0 1,0 0,-1 0,0 0,0 0,0 1,-8-6,6 6,0 1,1 0,-1 1,0 0,0 0,0 1,-1-1,1 2,0-1,0 1,-1 0,1 0,0 1,-11 2,4-1,0 1,0 0,1 1,-1 1,-14 6,1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0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24575,'-8'75'440,"-25"37"-7145,11-43 4754,-32 157 2117,-32 311 7434,65-383-7150,8-7-450,9 251 0,7-213 0,-3 590-1365,0-737-5461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29:02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0,'3'3,"-1"1,1 0,-1-1,0 1,-1 0,1 0,0 0,-1 0,0 0,0 1,0 5,4 54,-4-50,0 11,-1-1,0 1,-7 34,5-49,0 1,-2-1,1 0,-1 0,0 0,-1-1,0 1,-1-1,0-1,-10 13,-14 10,-60 47,-13 15,74-61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30:05.15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0 187,'1'549,"0"-514,2 0,1 0,2-1,2 1,1-2,1 1,2-1,1 0,1-1,2-1,2-1,0 0,2-1,2-1,0-1,1-1,2-1,1-1,0-1,2-2,44 27,-36-30,1-2,0-2,1-1,63 13,6 2,-30-6,345 118,-271-75,-46-18,1-4,135 34,117 10,-254-61,137 53,90 58,-71-27,-206-90,2-3,104 19,119-1,-169-24,-5 2,477 33,-566-46,0-2,0 0,0 0,0-2,-1 0,1-1,-1 0,0-1,24-14,7-8,68-54,19-13,-68 56,73-57,-118 80,-1-1,0-1,-2 0,0-2,-1 0,-1 0,20-37,55-106,44-90,-74 123,19-41,67-211,-88 131,3-11,31-16,-82 224,-7 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30:07.47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160 1,'-1'116,"3"129,-2-243,0 1,0-1,0 1,0 0,1-1,-1 1,1-1,0 1,-1-1,1 1,0-1,1 0,-1 1,0-1,1 0,-1 0,1 0,-1 0,1 0,0 0,0 0,0-1,0 1,0-1,1 1,-1-1,0 0,1 0,-1 0,5 1,-3-2,1 0,-1 0,1 0,-1-1,1 1,-1-1,0 0,1 0,-1-1,0 1,0-1,0 0,0 0,0-1,0 1,0-1,3-3,1-1,1 0,-1-1,-1 0,1-1,-1 1,-1-1,0-1,8-16,-12 22,0 0,-1 0,1 0,-1-1,0 1,0 0,-1-1,0 1,1-1,-1 1,-1-1,1 1,-1 0,0-1,0 1,0 0,0-1,-1 1,1 0,-1 0,-1 0,1 0,0 0,-5-4,-1-1,-1 0,0 1,-1 0,0 1,0 0,-1 0,0 1,0 0,0 1,0 1,-1 0,-24-5,30 7,-1 0,0 1,-1 0,1 1,0-1,0 1,0 1,0-1,0 1,0 0,0 1,0 0,0 0,0 0,1 1,-1 0,1 1,0-1,0 1,0 0,0 0,1 1,-9 9,12-12,0-1,1 1,-1 0,1-1,0 1,-1 0,1 0,0 0,0 0,0 0,0 1,1-1,-1 0,1 0,-1 0,1 1,0-1,-1 0,1 0,1 1,-1-1,0 0,0 1,1-1,-1 0,1 0,0 0,0 0,0 1,0-1,0 0,0-1,0 1,1 0,-1 0,1 0,-1-1,1 1,0-1,-1 1,1-1,4 2,2 2,0-1,1 0,0-1,-1 0,1 0,1-1,-1 0,0-1,12 1,4-2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30:09.47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98 1,'-2'0,"1"1,-1 0,0 0,0-1,1 1,-1 0,0 1,1-1,-1 0,1 0,0 1,-1-1,1 1,0-1,0 1,0-1,0 1,0 0,0 0,0-1,1 1,-1 0,1 0,-1 2,-12 48,13-52,-15 113,14-100,1 0,0 0,1 1,0-1,1 0,5 19,-6-30,0 0,-1 0,1 1,0-1,0-1,0 1,1 0,-1 0,0 0,1 0,-1-1,1 1,-1-1,1 1,0-1,0 0,0 0,-1 0,1 0,0 0,1 0,-1 0,0 0,0-1,0 1,0-1,0 0,1 0,-1 1,0-1,0-1,1 1,-1 0,0-1,0 1,0-1,0 1,0-1,0 0,0 0,4-2,2-1,-1 0,1-1,-1 1,0-1,0-1,-1 1,0-1,0-1,8-9,-10 9,0 1,0-1,-1 1,0-1,-1 0,1 0,-1 0,0 0,-1-1,1-13,-2 19,0-1,0 0,0 1,0-1,-1 1,1-1,-1 1,0 0,0-1,0 1,0 0,0-1,-1 1,1 0,-1 0,1 0,-1 0,0 0,1 1,-1-1,0 0,0 1,-1-1,1 1,0 0,0 0,-1 0,1 0,0 0,-1 0,1 1,-1-1,1 1,-4-1,-4 0,0 0,1 1,-1 0,0 1,0 0,0 1,0 0,1 0,-16 6,21-7,1 1,-1-1,1 1,-1 0,1-1,0 2,0-1,0 0,0 1,0-1,0 1,1 0,-1 0,1 0,0 0,-1 0,2 1,-1-1,0 1,1-1,-1 1,1 0,0-1,0 1,1 0,-1 0,1 6,5 7,4-5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10:30:11.08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0 152,'9'0,"1"1,-1 0,0 1,0 0,0 0,-1 1,1 0,-1 1,1-1,12 10,6 5,42 38,15 10,-45-43,1-2,1-1,1-3,0-1,76 17,227 25,-329-56,155 18,1-7,244-14,-385-2,0-1,-1-2,0-1,0-2,0 0,-1-2,0-2,-1 0,-1-2,0-1,-1-1,-1-1,-1-1,0-2,-2 0,0-1,-1-2,-2 0,22-33,56-131,-82 158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1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 24575,'14'13'0,"-1"0"0,2-1 0,-1-1 0,2 0 0,0-1 0,20 10 0,-29-17 0,1 0 0,0 0 0,0 0 0,0-1 0,0 0 0,0-1 0,1 0 0,-1 0 0,0-1 0,1 0 0,-1 0 0,0-1 0,1 0 0,-1 0 0,0-1 0,10-4 0,-15 5 0,1-1 0,-1 0 0,0 0 0,0 0 0,0-1 0,0 1 0,-1-1 0,1 1 0,-1-1 0,1 0 0,-1 0 0,0 0 0,0-1 0,0 1 0,-1 0 0,1-1 0,-1 1 0,1-1 0,-1 1 0,0-1 0,-1 0 0,1-5 0,2-11 0,-2-1 0,-1-39 0,-1 33 0,1 18 0,0-1 0,-1 0 0,0 0 0,-1 0 0,0 1 0,0-1 0,-1 1 0,0 0 0,0-1 0,-6-9 0,6 15 0,-1 0 0,1-1 0,0 1 0,-1 1 0,0-1 0,0 0 0,0 1 0,-1 0 0,1 0 0,-1 0 0,1 0 0,-1 1 0,0 0 0,0 0 0,0 0 0,0 1 0,0-1 0,-1 1 0,1 1 0,-7-1 0,6 0 0,0 1 0,0 0 0,1 0 0,-1 0 0,0 1 0,1 0 0,-1 0 0,0 0 0,1 1 0,-1 0 0,1 0 0,0 0 0,-1 0 0,1 1 0,1 0 0,-1 0 0,0 1 0,1-1 0,-1 1 0,-3 5 0,2-2 0,0 1 0,1-1 0,0 1 0,1 1 0,-1-1 0,2 0 0,-1 1 0,1 0 0,0 0 0,1 0 0,-2 16 0,3-23 0,1 0 0,0 0 0,-1 0 0,1 0 0,0 1 0,0-1 0,0 0 0,0 0 0,1 0 0,-1 1 0,0-1 0,1 0 0,0 0 0,-1 0 0,1 0 0,0 0 0,0 0 0,0 0 0,0 0 0,1-1 0,-1 1 0,1 0 0,-1 0 0,1-1 0,-1 1 0,1-1 0,0 0 0,-1 1 0,1-1 0,0 0 0,0 0 0,0 0 0,0 0 0,0-1 0,0 1 0,0 0 0,1-1 0,2 1 0,9 0 0,1 0 0,0-1 0,-1 0 0,30-6 0,5 2 0,-29 7-1365,-5 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9:24:46.0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0 241 24575,'0'0'0,"9"-14"0,9-9 0,-2-9 0,4-9 0,1 0 0,3 1 0,-4 14 0,-5 14 0,-15 13 0,1-1 0,-1 0 0,1 0 0,-1 1 0,1-1 0,-1 0 0,1 0 0,-1 0 0,1 1 0,-1-1 0,1 0 0,-1 1 0,0-1 0,1 0 0,-1 1 0,0-1 0,1 0 0,-1 1 0,0-1 0,1 1 0,-1-1 0,0 1 0,0-1 0,1 0 0,-1 1 0,0-1 0,0 1 0,0-1 0,0 2 0,6 21 0,-2 24 0,-9 14 0,-1 1 0,0 1 0,0-8 0,2-7 0,2-8 0,0-5 0,1 0 0,1-3 0,-5 4 0,0 4 0,0 5 0,-5-3 0,2 3 0,0 2 0,3 2 0,1-4 0,2-4 0,1-5 0,1-3 0,16-9 0,-15-23 0,1 0 0,0 0 0,0 1 0,0-1 0,0 0 0,0 0 0,1 0 0,-1-1 0,0 1 0,5 0 0,26-1 0,12-11 0,12-13 0,-2-6 0,2-8 0,-7 0 0,-6 0 0,-1-2 0,-4 2 0,-4 3 0,-9 2 0,3 2 0,-7 3 0,0-5 0,-1 1 0,-3 1 0,0 1 0,-5 16 0,-13 15 0,1-1 0,-1 0 0,0-1 0,1 1 0,-1 0 0,0 0 0,1 0 0,-1 0 0,0 0 0,0 0 0,1 0 0,-1 0 0,0 0 0,1 0 0,-1 0 0,0 0 0,1 0 0,-1 0 0,0 0 0,1 1 0,-1-1 0,0 0 0,0 0 0,1 0 0,-1 0 0,0 1 0,0-1 0,1 0 0,-1 0 0,0 0 0,0 1 0,1-1 0,-1 0 0,0 0 0,0 1 0,0-1 0,7 27 0,-3 19 0,-3 4 0,0 6 0,-2 1 0,0-5 0,1-7 0,4-11 0,12-10 0,16-11 0,5-6 0,7-10 0,10-14 0,8-11 0,-3-11 0,0-7 0,-13 0 0,-7 2 0,-7-5 0,-9-2 0,-3 4 0,-6-2 0,-5 1 0,-4 3 0,-2 0 0,-2 4 0,-2-1 0,0 3 0,0-2 0,0 3 0,-5 3 0,-5 2 0,-5 9 0,-10 6 0,2 2 0,-2 5 0,0 3 0,0 4 0,-1 1 0,6 8 0,6 6 0,-6 11 0,4 10 0,4 3 0,3 7 0,15-2 0,8-6 0,12-10 0,6-8 0,12-6 0,17-6 0,5-3 0,12-2 0,4-1 0,-2 0 0,-11 1 0,-11 0 0,-5 0 0,-15-5 0,-6 1 0,0-1 0,-1-9 0,-2 1 0,0 1 0,-1-2 0,-5-3 0,-1 3 0,0 4 0,0-3 0,3-2 0,-5 13 0,-5 14 0,-4 8 0,-4 12 0,-9 9 0,-7 1 0,-1-1 0,0 2 0,3-2 0,-4-9 0,3-3 0,1 2 0,3 5 0,-9 5 0,2-1 0,0 5 0,-2 2 0,2-3 0,3-4 0,3-3 0,2-4 0,2-2 0,2-3 0,0 0 0,5-7 0,17-5 0,11-5 0,15-5 0,12-2 0,9-3 0,2-1 0,3 0 0,-9 0 0,-4-5 0,1-6 0,3-15 0,-6 0 0,-8-2 0,-8-6 0,-2 1 0,-4-10 0,2 1 0,-8 2 0,-3 3 0,-7 4 0,-2 3 0,1 2 0,-10 7 0,-5 12 0,-3 11 0,-2 10 0,-1 13 0,-1 11 0,1 7 0,0 2 0,0-2 0,0 1 0,1-3 0,0-3 0,0-4 0,0 3 0,5-2 0,6-2 0,11 4 0,4-2 0,3-6 0,1-1 0,6 2 0,4-5 0,5-6 0,-2-5 0,2-5 0,-3-4 0,7-3 0,-4-1 0,3-1 0,0 0 0,2 0 0,-4 0 0,0 0 0,1 1 0,-4-5 0,-4-6 0,-4-5 0,-3-10 0,-3-8 0,-2 2 0,-6-5 0,-6-3 0,-1 1 0,-3 1 0,-3-1 0,-4 2 0,-1-3 0,-2 2 0,-1 3 0,0 2 0,-1 3 0,0 1 0,1-3 0,-6 5 0,0 2 0,-4-6 0,-6 1 0,-8-11 0,-5 6 0,4 1 0,-5-8 0,-6 1 0,-5 3 0,6 2 0,2 3 0,2 9 0,3 6 0,2 7 0,-6 6 0,-10 3 0,-15 2 0,-11 1 0,-3 0 0,-4 0 0,3 0 0,5 0 0,9 0 0,9-1 0,9 0 0,7 0 0,4 11 0,2 5 0,8 10 0,-1 10 0,-4 13 0,3 10 0,4-1 0,5-5 0,4-2 0,4-6 0,2-6 0,2-5 0,1 2 0,0-3 0,0 4 0,10-6 0,6-8 0,-1-7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3401357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241476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637723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425252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979313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0320526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237338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141012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270832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437216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9868241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130686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47607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210671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246380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450095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6503-5BB8-4070-873B-2542582B262E}" type="datetimeFigureOut">
              <a:rPr lang="pl-PL" smtClean="0"/>
              <a:pPr/>
              <a:t>2023-04-21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BAADB6-EBF0-4033-B95B-DD790E95FA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1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23.xml"/><Relationship Id="rId50" Type="http://schemas.openxmlformats.org/officeDocument/2006/relationships/image" Target="../media/image27.png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76" Type="http://schemas.openxmlformats.org/officeDocument/2006/relationships/customXml" Target="../ink/ink39.xml"/><Relationship Id="rId7" Type="http://schemas.openxmlformats.org/officeDocument/2006/relationships/customXml" Target="../ink/ink3.xml"/><Relationship Id="rId71" Type="http://schemas.openxmlformats.org/officeDocument/2006/relationships/customXml" Target="../ink/ink36.xml"/><Relationship Id="rId2" Type="http://schemas.openxmlformats.org/officeDocument/2006/relationships/image" Target="../media/image3.jpeg"/><Relationship Id="rId16" Type="http://schemas.openxmlformats.org/officeDocument/2006/relationships/image" Target="../media/image10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45" Type="http://schemas.openxmlformats.org/officeDocument/2006/relationships/customXml" Target="../ink/ink22.xml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image" Target="../media/image38.png"/><Relationship Id="rId79" Type="http://schemas.openxmlformats.org/officeDocument/2006/relationships/image" Target="../media/image40.png"/><Relationship Id="rId5" Type="http://schemas.openxmlformats.org/officeDocument/2006/relationships/customXml" Target="../ink/ink2.xml"/><Relationship Id="rId61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.png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73" Type="http://schemas.openxmlformats.org/officeDocument/2006/relationships/customXml" Target="../ink/ink37.xml"/><Relationship Id="rId78" Type="http://schemas.openxmlformats.org/officeDocument/2006/relationships/customXml" Target="../ink/ink40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6.png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customXml" Target="../ink/ink35.xml"/><Relationship Id="rId77" Type="http://schemas.openxmlformats.org/officeDocument/2006/relationships/image" Target="../media/image39.png"/><Relationship Id="rId8" Type="http://schemas.openxmlformats.org/officeDocument/2006/relationships/image" Target="../media/image6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3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image" Target="../media/image36.png"/><Relationship Id="rId75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4.xml"/><Relationship Id="rId5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9" Type="http://schemas.openxmlformats.org/officeDocument/2006/relationships/customXml" Target="../ink/ink58.xml"/><Relationship Id="rId21" Type="http://schemas.openxmlformats.org/officeDocument/2006/relationships/customXml" Target="../ink/ink49.xml"/><Relationship Id="rId34" Type="http://schemas.openxmlformats.org/officeDocument/2006/relationships/image" Target="../media/image58.png"/><Relationship Id="rId42" Type="http://schemas.openxmlformats.org/officeDocument/2006/relationships/image" Target="../media/image62.png"/><Relationship Id="rId47" Type="http://schemas.openxmlformats.org/officeDocument/2006/relationships/customXml" Target="../ink/ink62.xml"/><Relationship Id="rId50" Type="http://schemas.openxmlformats.org/officeDocument/2006/relationships/image" Target="../media/image66.png"/><Relationship Id="rId55" Type="http://schemas.openxmlformats.org/officeDocument/2006/relationships/customXml" Target="../ink/ink66.xml"/><Relationship Id="rId63" Type="http://schemas.openxmlformats.org/officeDocument/2006/relationships/customXml" Target="../ink/ink70.xml"/><Relationship Id="rId68" Type="http://schemas.openxmlformats.org/officeDocument/2006/relationships/image" Target="../media/image75.png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2" Type="http://schemas.openxmlformats.org/officeDocument/2006/relationships/image" Target="../media/image41.jpeg"/><Relationship Id="rId16" Type="http://schemas.openxmlformats.org/officeDocument/2006/relationships/image" Target="../media/image49.png"/><Relationship Id="rId29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44.xml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37" Type="http://schemas.openxmlformats.org/officeDocument/2006/relationships/customXml" Target="../ink/ink57.xml"/><Relationship Id="rId40" Type="http://schemas.openxmlformats.org/officeDocument/2006/relationships/image" Target="../media/image61.png"/><Relationship Id="rId45" Type="http://schemas.openxmlformats.org/officeDocument/2006/relationships/customXml" Target="../ink/ink61.xml"/><Relationship Id="rId53" Type="http://schemas.openxmlformats.org/officeDocument/2006/relationships/customXml" Target="../ink/ink65.xml"/><Relationship Id="rId58" Type="http://schemas.openxmlformats.org/officeDocument/2006/relationships/image" Target="../media/image70.png"/><Relationship Id="rId66" Type="http://schemas.openxmlformats.org/officeDocument/2006/relationships/image" Target="../media/image74.png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55.png"/><Relationship Id="rId36" Type="http://schemas.openxmlformats.org/officeDocument/2006/relationships/image" Target="../media/image59.png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61" Type="http://schemas.openxmlformats.org/officeDocument/2006/relationships/customXml" Target="../ink/ink69.xml"/><Relationship Id="rId10" Type="http://schemas.openxmlformats.org/officeDocument/2006/relationships/image" Target="../media/image46.png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71.xml"/><Relationship Id="rId4" Type="http://schemas.openxmlformats.org/officeDocument/2006/relationships/image" Target="../media/image43.jpeg"/><Relationship Id="rId9" Type="http://schemas.openxmlformats.org/officeDocument/2006/relationships/customXml" Target="../ink/ink43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customXml" Target="../ink/ink52.xml"/><Relationship Id="rId30" Type="http://schemas.openxmlformats.org/officeDocument/2006/relationships/image" Target="../media/image56.png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73.xml"/><Relationship Id="rId8" Type="http://schemas.openxmlformats.org/officeDocument/2006/relationships/image" Target="../media/image45.png"/><Relationship Id="rId51" Type="http://schemas.openxmlformats.org/officeDocument/2006/relationships/customXml" Target="../ink/ink64.xml"/><Relationship Id="rId72" Type="http://schemas.openxmlformats.org/officeDocument/2006/relationships/image" Target="../media/image77.png"/><Relationship Id="rId3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59" Type="http://schemas.openxmlformats.org/officeDocument/2006/relationships/customXml" Target="../ink/ink68.xml"/><Relationship Id="rId67" Type="http://schemas.openxmlformats.org/officeDocument/2006/relationships/customXml" Target="../ink/ink72.xml"/><Relationship Id="rId20" Type="http://schemas.openxmlformats.org/officeDocument/2006/relationships/image" Target="../media/image51.png"/><Relationship Id="rId41" Type="http://schemas.openxmlformats.org/officeDocument/2006/relationships/customXml" Target="../ink/ink59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EE35A8-E8E1-C2AA-C22C-A5EC9F5E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179" y="2404534"/>
            <a:ext cx="7342823" cy="1263699"/>
          </a:xfrm>
        </p:spPr>
        <p:txBody>
          <a:bodyPr>
            <a:normAutofit fontScale="90000"/>
          </a:bodyPr>
          <a:lstStyle/>
          <a:p>
            <a:r>
              <a:rPr lang="pl-PL" b="0" i="0" dirty="0">
                <a:solidFill>
                  <a:srgbClr val="000035"/>
                </a:solidFill>
                <a:effectLst/>
                <a:latin typeface="Hind" panose="02000000000000000000" pitchFamily="2" charset="-18"/>
              </a:rPr>
              <a:t/>
            </a:r>
            <a:br>
              <a:rPr lang="pl-PL" b="0" i="0" dirty="0">
                <a:solidFill>
                  <a:srgbClr val="000035"/>
                </a:solidFill>
                <a:effectLst/>
                <a:latin typeface="Hind" panose="02000000000000000000" pitchFamily="2" charset="-18"/>
              </a:rPr>
            </a:br>
            <a:r>
              <a:rPr lang="pl-PL" sz="44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"A dla mnie świat w książkach bywa ciekawszy i lepszy niż ten prawdziwy. Bardziej go rozumiem i kocham." </a:t>
            </a:r>
            <a:r>
              <a:rPr lang="pl-PL" sz="31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pl-PL" sz="31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</a:br>
            <a:r>
              <a:rPr lang="pl-PL" sz="31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pl-PL" sz="31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</a:br>
            <a:r>
              <a:rPr lang="pl-PL" sz="31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(Jerzy Szczygieł, </a:t>
            </a:r>
            <a:r>
              <a:rPr lang="pl-PL" sz="3100" b="1" i="1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Nigdy cię nie opuszczę</a:t>
            </a:r>
            <a:r>
              <a:rPr lang="pl-PL" sz="3100" b="1" dirty="0">
                <a:solidFill>
                  <a:srgbClr val="000035"/>
                </a:solidFill>
                <a:latin typeface="Gabriola" panose="04040605051002020D02" pitchFamily="82" charset="0"/>
              </a:rPr>
              <a:t>)</a:t>
            </a:r>
            <a:r>
              <a:rPr lang="pl-PL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pl-PL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</a:br>
            <a:endParaRPr lang="pl-PL" b="1" dirty="0">
              <a:latin typeface="Gabriola" panose="04040605051002020D02" pitchFamily="8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A4EBF0F-E254-C0B4-ED9D-C2E2E8397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12" y="4050832"/>
            <a:ext cx="8293395" cy="2435027"/>
          </a:xfrm>
        </p:spPr>
        <p:txBody>
          <a:bodyPr>
            <a:normAutofit fontScale="85000" lnSpcReduction="20000"/>
          </a:bodyPr>
          <a:lstStyle/>
          <a:p>
            <a:pPr algn="ctr"/>
            <a:endParaRPr lang="pl-PL" sz="48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endParaRPr lang="pl-PL" sz="48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pl-PL" sz="4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Szkolny świat książek otwiera swoje drzwi i zaprasza do środka 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73F07C-C7BA-5304-832E-4D3FFCCE6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1487359" y="2161594"/>
            <a:ext cx="3550572" cy="26629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5C7B14F-71B5-B3DF-18B0-24E445427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22829" y="3671507"/>
            <a:ext cx="3550574" cy="26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62007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AC0A3C4-6B65-A2D5-11DD-1215B7166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47700" y="914400"/>
            <a:ext cx="6705600" cy="502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4B832D14-332B-C93E-DBF9-5A96D9B9212E}"/>
                  </a:ext>
                </a:extLst>
              </p14:cNvPr>
              <p14:cNvContentPartPr/>
              <p14:nvPr/>
            </p14:nvContentPartPr>
            <p14:xfrm>
              <a:off x="5733735" y="1104120"/>
              <a:ext cx="2297520" cy="59220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B832D14-332B-C93E-DBF9-5A96D9B9212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24735" y="1095480"/>
                <a:ext cx="2315160" cy="60984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Łącznik: zakrzywiony 48">
            <a:extLst>
              <a:ext uri="{FF2B5EF4-FFF2-40B4-BE49-F238E27FC236}">
                <a16:creationId xmlns:a16="http://schemas.microsoft.com/office/drawing/2014/main" xmlns="" id="{75CF3817-9071-6900-78A2-8FDCDE572008}"/>
              </a:ext>
            </a:extLst>
          </p:cNvPr>
          <p:cNvCxnSpPr/>
          <p:nvPr/>
        </p:nvCxnSpPr>
        <p:spPr>
          <a:xfrm rot="21600000" flipV="1">
            <a:off x="8115480" y="1142280"/>
            <a:ext cx="360000" cy="360000"/>
          </a:xfrm>
          <a:prstGeom prst="curvedConnector2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61DF5175-CB55-377D-78F3-C992E35622FB}"/>
                  </a:ext>
                </a:extLst>
              </p14:cNvPr>
              <p14:cNvContentPartPr/>
              <p14:nvPr/>
            </p14:nvContentPartPr>
            <p14:xfrm>
              <a:off x="8370015" y="1190160"/>
              <a:ext cx="433440" cy="518400"/>
            </p14:xfrm>
          </p:contentPart>
        </mc:Choice>
        <mc:Fallback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1DF5175-CB55-377D-78F3-C992E35622F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361375" y="1181520"/>
                <a:ext cx="4510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07838628-B929-1008-A9A1-0B91F442AD0E}"/>
                  </a:ext>
                </a:extLst>
              </p14:cNvPr>
              <p14:cNvContentPartPr/>
              <p14:nvPr/>
            </p14:nvContentPartPr>
            <p14:xfrm>
              <a:off x="8791215" y="1113120"/>
              <a:ext cx="1507680" cy="576720"/>
            </p14:xfrm>
          </p:contentPart>
        </mc:Choice>
        <mc:Fallback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838628-B929-1008-A9A1-0B91F442AD0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782215" y="1104480"/>
                <a:ext cx="152532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a 53">
            <a:extLst>
              <a:ext uri="{FF2B5EF4-FFF2-40B4-BE49-F238E27FC236}">
                <a16:creationId xmlns:a16="http://schemas.microsoft.com/office/drawing/2014/main" xmlns="" id="{54DD7225-720E-B787-524A-FCD6A4E21E47}"/>
              </a:ext>
            </a:extLst>
          </p:cNvPr>
          <p:cNvGrpSpPr/>
          <p:nvPr/>
        </p:nvGrpSpPr>
        <p:grpSpPr>
          <a:xfrm>
            <a:off x="10277295" y="1123560"/>
            <a:ext cx="420840" cy="545040"/>
            <a:chOff x="10277295" y="1123560"/>
            <a:chExt cx="420840" cy="54504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9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231FBEA0-06C3-EF59-6EF8-40677A010500}"/>
                    </a:ext>
                  </a:extLst>
                </p14:cNvPr>
                <p14:cNvContentPartPr/>
                <p14:nvPr/>
              </p14:nvContentPartPr>
              <p14:xfrm>
                <a:off x="10277295" y="1123560"/>
                <a:ext cx="420840" cy="54504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31FBEA0-06C3-EF59-6EF8-40677A010500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0268295" y="1114920"/>
                  <a:ext cx="4384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1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7926BDED-7ADF-EAA3-F411-A5B3CDE098B5}"/>
                    </a:ext>
                  </a:extLst>
                </p14:cNvPr>
                <p14:cNvContentPartPr/>
                <p14:nvPr/>
              </p14:nvContentPartPr>
              <p14:xfrm>
                <a:off x="10696335" y="1466280"/>
                <a:ext cx="360" cy="36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7926BDED-7ADF-EAA3-F411-A5B3CDE098B5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0687335" y="1457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31F25BE5-6826-4C33-504A-0BF12F6213B2}"/>
                  </a:ext>
                </a:extLst>
              </p14:cNvPr>
              <p14:cNvContentPartPr/>
              <p14:nvPr/>
            </p14:nvContentPartPr>
            <p14:xfrm>
              <a:off x="6886455" y="866160"/>
              <a:ext cx="180360" cy="41040"/>
            </p14:xfrm>
          </p:contentPart>
        </mc:Choice>
        <mc:Fallback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1F25BE5-6826-4C33-504A-0BF12F6213B2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877455" y="857160"/>
                <a:ext cx="1980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a 57">
            <a:extLst>
              <a:ext uri="{FF2B5EF4-FFF2-40B4-BE49-F238E27FC236}">
                <a16:creationId xmlns:a16="http://schemas.microsoft.com/office/drawing/2014/main" xmlns="" id="{D78F3C9E-2D13-1032-F31F-B1C30FEF6F99}"/>
              </a:ext>
            </a:extLst>
          </p:cNvPr>
          <p:cNvGrpSpPr/>
          <p:nvPr/>
        </p:nvGrpSpPr>
        <p:grpSpPr>
          <a:xfrm>
            <a:off x="11220135" y="294840"/>
            <a:ext cx="117360" cy="1287720"/>
            <a:chOff x="11220135" y="294840"/>
            <a:chExt cx="117360" cy="128772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5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C5DE6BA2-2766-11DE-E952-F79548C49C1B}"/>
                    </a:ext>
                  </a:extLst>
                </p14:cNvPr>
                <p14:cNvContentPartPr/>
                <p14:nvPr/>
              </p14:nvContentPartPr>
              <p14:xfrm>
                <a:off x="11247855" y="294840"/>
                <a:ext cx="87120" cy="97812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5DE6BA2-2766-11DE-E952-F79548C49C1B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1238855" y="286200"/>
                  <a:ext cx="104760" cy="9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7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248602C3-AD3D-FBA9-2CD1-7650996CD291}"/>
                    </a:ext>
                  </a:extLst>
                </p14:cNvPr>
                <p14:cNvContentPartPr/>
                <p14:nvPr/>
              </p14:nvContentPartPr>
              <p14:xfrm>
                <a:off x="11220135" y="1443960"/>
                <a:ext cx="117360" cy="1386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48602C3-AD3D-FBA9-2CD1-7650996CD291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1211135" y="1435320"/>
                  <a:ext cx="1350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xmlns="" id="{7AFB9626-E07A-1075-6501-7E4EBFBF04A8}"/>
              </a:ext>
            </a:extLst>
          </p:cNvPr>
          <p:cNvGrpSpPr/>
          <p:nvPr/>
        </p:nvGrpSpPr>
        <p:grpSpPr>
          <a:xfrm>
            <a:off x="5972055" y="1831320"/>
            <a:ext cx="1430280" cy="551880"/>
            <a:chOff x="5972055" y="1831320"/>
            <a:chExt cx="1430280" cy="551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9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1C7E45FF-9EA2-7CAC-6444-817588C72A3D}"/>
                    </a:ext>
                  </a:extLst>
                </p14:cNvPr>
                <p14:cNvContentPartPr/>
                <p14:nvPr/>
              </p14:nvContentPartPr>
              <p14:xfrm>
                <a:off x="5972055" y="1960920"/>
                <a:ext cx="1430280" cy="4222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1C7E45FF-9EA2-7CAC-6444-817588C72A3D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5954055" y="1942920"/>
                  <a:ext cx="14659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1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97ADA3E3-46FC-939F-FE49-53490C30F749}"/>
                    </a:ext>
                  </a:extLst>
                </p14:cNvPr>
                <p14:cNvContentPartPr/>
                <p14:nvPr/>
              </p14:nvContentPartPr>
              <p14:xfrm>
                <a:off x="6752895" y="1831320"/>
                <a:ext cx="360" cy="356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97ADA3E3-46FC-939F-FE49-53490C30F749}"/>
                    </a:ext>
                  </a:extLst>
                </p:cNvPr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6734895" y="1813320"/>
                  <a:ext cx="360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3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54C0F104-1C29-E2A5-530A-C911248E2F78}"/>
                  </a:ext>
                </a:extLst>
              </p14:cNvPr>
              <p14:cNvContentPartPr/>
              <p14:nvPr/>
            </p14:nvContentPartPr>
            <p14:xfrm>
              <a:off x="7448415" y="1965960"/>
              <a:ext cx="459000" cy="346680"/>
            </p14:xfrm>
          </p:contentPart>
        </mc:Choice>
        <mc:Fallback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4C0F104-1C29-E2A5-530A-C911248E2F78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7430415" y="1947960"/>
                <a:ext cx="4946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a 64">
            <a:extLst>
              <a:ext uri="{FF2B5EF4-FFF2-40B4-BE49-F238E27FC236}">
                <a16:creationId xmlns:a16="http://schemas.microsoft.com/office/drawing/2014/main" xmlns="" id="{1D676095-8F23-D6D9-19E5-CE95A1D634A2}"/>
              </a:ext>
            </a:extLst>
          </p:cNvPr>
          <p:cNvGrpSpPr/>
          <p:nvPr/>
        </p:nvGrpSpPr>
        <p:grpSpPr>
          <a:xfrm>
            <a:off x="7958175" y="1845000"/>
            <a:ext cx="1756440" cy="633960"/>
            <a:chOff x="7958175" y="1845000"/>
            <a:chExt cx="1756440" cy="633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5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999A94A5-7089-A838-94D7-E05C3AF837FC}"/>
                    </a:ext>
                  </a:extLst>
                </p14:cNvPr>
                <p14:cNvContentPartPr/>
                <p14:nvPr/>
              </p14:nvContentPartPr>
              <p14:xfrm>
                <a:off x="7958175" y="1845000"/>
                <a:ext cx="1501560" cy="6339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999A94A5-7089-A838-94D7-E05C3AF837FC}"/>
                    </a:ext>
                  </a:extLst>
                </p:cNvPr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7940175" y="1827000"/>
                  <a:ext cx="15372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7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21A49B36-02B2-3E7D-B848-2D3CDCD44E8C}"/>
                    </a:ext>
                  </a:extLst>
                </p14:cNvPr>
                <p14:cNvContentPartPr/>
                <p14:nvPr/>
              </p14:nvContentPartPr>
              <p14:xfrm>
                <a:off x="9391335" y="2076120"/>
                <a:ext cx="323280" cy="3560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1A49B36-02B2-3E7D-B848-2D3CDCD44E8C}"/>
                    </a:ext>
                  </a:extLst>
                </p:cNvPr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9373335" y="2058480"/>
                  <a:ext cx="35892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9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DA979278-4454-D77C-E819-D143D9F03621}"/>
                  </a:ext>
                </a:extLst>
              </p14:cNvPr>
              <p14:cNvContentPartPr/>
              <p14:nvPr/>
            </p14:nvContentPartPr>
            <p14:xfrm>
              <a:off x="10258215" y="1733040"/>
              <a:ext cx="360" cy="409680"/>
            </p14:xfrm>
          </p:contentPart>
        </mc:Choice>
        <mc:Fallback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A979278-4454-D77C-E819-D143D9F03621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0240215" y="1715400"/>
                <a:ext cx="360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1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8C4A47B7-1A1B-F181-66E4-75D6620E285B}"/>
                  </a:ext>
                </a:extLst>
              </p14:cNvPr>
              <p14:cNvContentPartPr/>
              <p14:nvPr/>
            </p14:nvContentPartPr>
            <p14:xfrm>
              <a:off x="10270095" y="2495160"/>
              <a:ext cx="7560" cy="27720"/>
            </p14:xfrm>
          </p:contentPart>
        </mc:Choice>
        <mc:Fallback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C4A47B7-1A1B-F181-66E4-75D6620E285B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0252095" y="2477520"/>
                <a:ext cx="43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3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9F9C5B61-927E-C2C4-DFE3-7CF7A7EBD87C}"/>
                  </a:ext>
                </a:extLst>
              </p14:cNvPr>
              <p14:cNvContentPartPr/>
              <p14:nvPr/>
            </p14:nvContentPartPr>
            <p14:xfrm>
              <a:off x="6639495" y="3276360"/>
              <a:ext cx="47160" cy="192960"/>
            </p14:xfrm>
          </p:contentPart>
        </mc:Choice>
        <mc:Fallback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F9C5B61-927E-C2C4-DFE3-7CF7A7EBD87C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6585855" y="3168720"/>
                <a:ext cx="1548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5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66171A5F-1DDC-64B4-C6DC-939F701D72B3}"/>
                  </a:ext>
                </a:extLst>
              </p14:cNvPr>
              <p14:cNvContentPartPr/>
              <p14:nvPr/>
            </p14:nvContentPartPr>
            <p14:xfrm>
              <a:off x="6638055" y="3135600"/>
              <a:ext cx="2830320" cy="1486440"/>
            </p14:xfrm>
          </p:contentPart>
        </mc:Choice>
        <mc:Fallback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6171A5F-1DDC-64B4-C6DC-939F701D72B3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6584415" y="3027600"/>
                <a:ext cx="2937960" cy="17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7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DFFE60D1-1ABB-32B7-39E4-B23A7EE6A193}"/>
                  </a:ext>
                </a:extLst>
              </p14:cNvPr>
              <p14:cNvContentPartPr/>
              <p14:nvPr/>
            </p14:nvContentPartPr>
            <p14:xfrm>
              <a:off x="7112535" y="3180240"/>
              <a:ext cx="266040" cy="158040"/>
            </p14:xfrm>
          </p:contentPart>
        </mc:Choice>
        <mc:Fallback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FFE60D1-1ABB-32B7-39E4-B23A7EE6A193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7058535" y="3072240"/>
                <a:ext cx="3736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9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B3D34665-8606-E020-FC37-2F4D4F21D5E5}"/>
                  </a:ext>
                </a:extLst>
              </p14:cNvPr>
              <p14:cNvContentPartPr/>
              <p14:nvPr/>
            </p14:nvContentPartPr>
            <p14:xfrm>
              <a:off x="8803815" y="3292560"/>
              <a:ext cx="200160" cy="149760"/>
            </p14:xfrm>
          </p:contentPart>
        </mc:Choice>
        <mc:Fallback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3D34665-8606-E020-FC37-2F4D4F21D5E5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8750175" y="3184920"/>
                <a:ext cx="3078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1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8A8769D3-2B2B-8490-D4A9-E151248A5067}"/>
                  </a:ext>
                </a:extLst>
              </p14:cNvPr>
              <p14:cNvContentPartPr/>
              <p14:nvPr/>
            </p14:nvContentPartPr>
            <p14:xfrm>
              <a:off x="7515015" y="3880080"/>
              <a:ext cx="10080" cy="6480"/>
            </p14:xfrm>
          </p:contentPart>
        </mc:Choice>
        <mc:Fallback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A8769D3-2B2B-8490-D4A9-E151248A5067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7461015" y="3772080"/>
                <a:ext cx="117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3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4CEE0D44-BC19-1DB3-0619-8EEC47A07D12}"/>
                  </a:ext>
                </a:extLst>
              </p14:cNvPr>
              <p14:cNvContentPartPr/>
              <p14:nvPr/>
            </p14:nvContentPartPr>
            <p14:xfrm>
              <a:off x="7543455" y="3885840"/>
              <a:ext cx="1276920" cy="258840"/>
            </p14:xfrm>
          </p:contentPart>
        </mc:Choice>
        <mc:Fallback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CEE0D44-BC19-1DB3-0619-8EEC47A07D12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7489455" y="3778200"/>
                <a:ext cx="13845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5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E04AB3DB-E7F5-7897-622C-372AA5508B23}"/>
                  </a:ext>
                </a:extLst>
              </p14:cNvPr>
              <p14:cNvContentPartPr/>
              <p14:nvPr/>
            </p14:nvContentPartPr>
            <p14:xfrm>
              <a:off x="5590980" y="5121000"/>
              <a:ext cx="976320" cy="47232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04AB3DB-E7F5-7897-622C-372AA5508B23}"/>
                  </a:ext>
                </a:extLst>
              </p:cNvPr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5581980" y="5112360"/>
                <a:ext cx="99396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7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70F8A68-A5BA-BE54-26F3-1E8A1FC2F3D6}"/>
                  </a:ext>
                </a:extLst>
              </p14:cNvPr>
              <p14:cNvContentPartPr/>
              <p14:nvPr/>
            </p14:nvContentPartPr>
            <p14:xfrm>
              <a:off x="8372340" y="5204160"/>
              <a:ext cx="897840" cy="55188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70F8A68-A5BA-BE54-26F3-1E8A1FC2F3D6}"/>
                  </a:ext>
                </a:extLst>
              </p:cNvPr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8363340" y="5195160"/>
                <a:ext cx="9154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9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3BA4D2A5-AAB7-6B87-5ED7-A03652371C23}"/>
                  </a:ext>
                </a:extLst>
              </p14:cNvPr>
              <p14:cNvContentPartPr/>
              <p14:nvPr/>
            </p14:nvContentPartPr>
            <p14:xfrm>
              <a:off x="8762940" y="5352840"/>
              <a:ext cx="1800" cy="36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BA4D2A5-AAB7-6B87-5ED7-A03652371C23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8753940" y="534384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10F69C3D-0660-EF7E-BA15-0381AE95EDF4}"/>
                  </a:ext>
                </a:extLst>
              </p14:cNvPr>
              <p14:cNvContentPartPr/>
              <p14:nvPr/>
            </p14:nvContentPartPr>
            <p14:xfrm>
              <a:off x="8772300" y="5352840"/>
              <a:ext cx="360" cy="36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0F69C3D-0660-EF7E-BA15-0381AE95EDF4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8763300" y="5343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805EF71E-6D86-9C3E-C147-BB70845576CF}"/>
                  </a:ext>
                </a:extLst>
              </p14:cNvPr>
              <p14:cNvContentPartPr/>
              <p14:nvPr/>
            </p14:nvContentPartPr>
            <p14:xfrm>
              <a:off x="9332460" y="5143320"/>
              <a:ext cx="557280" cy="60228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05EF71E-6D86-9C3E-C147-BB70845576CF}"/>
                  </a:ext>
                </a:extLst>
              </p:cNvPr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9323460" y="5134320"/>
                <a:ext cx="57492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4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F7DCA596-E496-C9B7-4C64-5F1C1F00B845}"/>
                  </a:ext>
                </a:extLst>
              </p14:cNvPr>
              <p14:cNvContentPartPr/>
              <p14:nvPr/>
            </p14:nvContentPartPr>
            <p14:xfrm>
              <a:off x="9191340" y="5262840"/>
              <a:ext cx="317520" cy="1404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7DCA596-E496-C9B7-4C64-5F1C1F00B845}"/>
                  </a:ext>
                </a:extLst>
              </p:cNvPr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9182340" y="5254200"/>
                <a:ext cx="3351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2E0D8CAE-42D9-7252-4F7F-9496C8976427}"/>
                  </a:ext>
                </a:extLst>
              </p14:cNvPr>
              <p14:cNvContentPartPr/>
              <p14:nvPr/>
            </p14:nvContentPartPr>
            <p14:xfrm>
              <a:off x="9877860" y="5379120"/>
              <a:ext cx="609840" cy="41580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E0D8CAE-42D9-7252-4F7F-9496C8976427}"/>
                  </a:ext>
                </a:extLst>
              </p:cNvPr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9869220" y="5370120"/>
                <a:ext cx="6274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A3C89D0-895D-05A9-9877-4CC5BA4A62FF}"/>
                  </a:ext>
                </a:extLst>
              </p14:cNvPr>
              <p14:cNvContentPartPr/>
              <p14:nvPr/>
            </p14:nvContentPartPr>
            <p14:xfrm>
              <a:off x="10247580" y="5352840"/>
              <a:ext cx="767160" cy="57600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A3C89D0-895D-05A9-9877-4CC5BA4A62FF}"/>
                  </a:ext>
                </a:extLst>
              </p:cNvPr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10238580" y="5343840"/>
                <a:ext cx="7848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859D770B-FF93-D6ED-382C-C86337EADF1F}"/>
                  </a:ext>
                </a:extLst>
              </p14:cNvPr>
              <p14:cNvContentPartPr/>
              <p14:nvPr/>
            </p14:nvContentPartPr>
            <p14:xfrm>
              <a:off x="7707420" y="5180040"/>
              <a:ext cx="108720" cy="6120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59D770B-FF93-D6ED-382C-C86337EADF1F}"/>
                  </a:ext>
                </a:extLst>
              </p:cNvPr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7698420" y="5171040"/>
                <a:ext cx="126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BA6BCCFE-456D-38D0-9598-0D0C9C4A5839}"/>
                  </a:ext>
                </a:extLst>
              </p14:cNvPr>
              <p14:cNvContentPartPr/>
              <p14:nvPr/>
            </p14:nvContentPartPr>
            <p14:xfrm>
              <a:off x="8746380" y="5330160"/>
              <a:ext cx="123840" cy="5940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A6BCCFE-456D-38D0-9598-0D0C9C4A5839}"/>
                  </a:ext>
                </a:extLst>
              </p:cNvPr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8737380" y="5321520"/>
                <a:ext cx="14148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8E0913A5-716A-7A3C-0EF7-0BF5EEC1D0C3}"/>
              </a:ext>
            </a:extLst>
          </p:cNvPr>
          <p:cNvGrpSpPr/>
          <p:nvPr/>
        </p:nvGrpSpPr>
        <p:grpSpPr>
          <a:xfrm>
            <a:off x="7208820" y="5153040"/>
            <a:ext cx="1136880" cy="688680"/>
            <a:chOff x="7208820" y="5153040"/>
            <a:chExt cx="1136880" cy="68868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6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2F0062FC-4A32-BF46-2046-4A49D2FBBAEA}"/>
                    </a:ext>
                  </a:extLst>
                </p14:cNvPr>
                <p14:cNvContentPartPr/>
                <p14:nvPr/>
              </p14:nvContentPartPr>
              <p14:xfrm>
                <a:off x="7208820" y="5172120"/>
                <a:ext cx="336600" cy="6130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F0062FC-4A32-BF46-2046-4A49D2FBBAEA}"/>
                    </a:ext>
                  </a:extLst>
                </p:cNvPr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7199820" y="5163120"/>
                  <a:ext cx="35424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6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3EF6D5D8-BB08-6C88-974A-34CFB6EDC036}"/>
                    </a:ext>
                  </a:extLst>
                </p14:cNvPr>
                <p14:cNvContentPartPr/>
                <p14:nvPr/>
              </p14:nvContentPartPr>
              <p14:xfrm>
                <a:off x="7572060" y="5425920"/>
                <a:ext cx="343800" cy="25308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3EF6D5D8-BB08-6C88-974A-34CFB6EDC036}"/>
                    </a:ext>
                  </a:extLst>
                </p:cNvPr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7563060" y="5417280"/>
                  <a:ext cx="361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6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FE1BBFFD-653B-9F3E-2D2A-9F97D382CA22}"/>
                    </a:ext>
                  </a:extLst>
                </p14:cNvPr>
                <p14:cNvContentPartPr/>
                <p14:nvPr/>
              </p14:nvContentPartPr>
              <p14:xfrm>
                <a:off x="7781580" y="5238720"/>
                <a:ext cx="360" cy="3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E1BBFFD-653B-9F3E-2D2A-9F97D382CA22}"/>
                    </a:ext>
                  </a:extLst>
                </p:cNvPr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7772580" y="5229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69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FBBEA182-32D8-8AFD-2B17-AD4CF1F46FE2}"/>
                    </a:ext>
                  </a:extLst>
                </p14:cNvPr>
                <p14:cNvContentPartPr/>
                <p14:nvPr/>
              </p14:nvContentPartPr>
              <p14:xfrm>
                <a:off x="8069580" y="5153040"/>
                <a:ext cx="64800" cy="1414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FBBEA182-32D8-8AFD-2B17-AD4CF1F46FE2}"/>
                    </a:ext>
                  </a:extLst>
                </p:cNvPr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8060580" y="5144040"/>
                  <a:ext cx="82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71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815A20E9-FE66-8186-D938-530A7AA92502}"/>
                    </a:ext>
                  </a:extLst>
                </p14:cNvPr>
                <p14:cNvContentPartPr/>
                <p14:nvPr/>
              </p14:nvContentPartPr>
              <p14:xfrm>
                <a:off x="8008380" y="5352840"/>
                <a:ext cx="337320" cy="48888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815A20E9-FE66-8186-D938-530A7AA92502}"/>
                    </a:ext>
                  </a:extLst>
                </p:cNvPr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7999380" y="5343840"/>
                  <a:ext cx="3549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73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67941087-5C1D-740D-CD20-59E5E6FC458F}"/>
                    </a:ext>
                  </a:extLst>
                </p14:cNvPr>
                <p14:cNvContentPartPr/>
                <p14:nvPr/>
              </p14:nvContentPartPr>
              <p14:xfrm>
                <a:off x="8056260" y="5257800"/>
                <a:ext cx="21240" cy="792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67941087-5C1D-740D-CD20-59E5E6FC458F}"/>
                    </a:ext>
                  </a:extLst>
                </p:cNvPr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8047620" y="5248800"/>
                  <a:ext cx="388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xmlns="" id="{F5900881-AD75-4DE2-1FC2-66DFF760C2CC}"/>
              </a:ext>
            </a:extLst>
          </p:cNvPr>
          <p:cNvGrpSpPr/>
          <p:nvPr/>
        </p:nvGrpSpPr>
        <p:grpSpPr>
          <a:xfrm>
            <a:off x="11174580" y="4819320"/>
            <a:ext cx="141120" cy="772200"/>
            <a:chOff x="11174580" y="4819320"/>
            <a:chExt cx="141120" cy="77220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75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C886456F-C735-40C9-B481-CACF69CBA246}"/>
                    </a:ext>
                  </a:extLst>
                </p14:cNvPr>
                <p14:cNvContentPartPr/>
                <p14:nvPr/>
              </p14:nvContentPartPr>
              <p14:xfrm>
                <a:off x="11315340" y="4819320"/>
                <a:ext cx="360" cy="36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C886456F-C735-40C9-B481-CACF69CBA246}"/>
                    </a:ext>
                  </a:extLst>
                </p:cNvPr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11306340" y="4810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7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2751A783-359E-0E18-381E-B699CCFCFED5}"/>
                    </a:ext>
                  </a:extLst>
                </p14:cNvPr>
                <p14:cNvContentPartPr/>
                <p14:nvPr/>
              </p14:nvContentPartPr>
              <p14:xfrm>
                <a:off x="11174580" y="4819320"/>
                <a:ext cx="141120" cy="77220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751A783-359E-0E18-381E-B699CCFCFED5}"/>
                    </a:ext>
                  </a:extLst>
                </p:cNvPr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11165940" y="4810680"/>
                  <a:ext cx="158760" cy="78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7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7493B0E0-2658-DFE3-ED42-88E1ACF9C847}"/>
                  </a:ext>
                </a:extLst>
              </p14:cNvPr>
              <p14:cNvContentPartPr/>
              <p14:nvPr/>
            </p14:nvContentPartPr>
            <p14:xfrm>
              <a:off x="11105100" y="5851440"/>
              <a:ext cx="116640" cy="107280"/>
            </p14:xfrm>
          </p:contentPart>
        </mc:Choice>
        <mc:Fallback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493B0E0-2658-DFE3-ED42-88E1ACF9C847}"/>
                  </a:ext>
                </a:extLst>
              </p:cNvPr>
              <p:cNvPicPr/>
              <p:nvPr/>
            </p:nvPicPr>
            <p:blipFill>
              <a:blip r:embed="rId79" cstate="print"/>
              <a:stretch>
                <a:fillRect/>
              </a:stretch>
            </p:blipFill>
            <p:spPr>
              <a:xfrm>
                <a:off x="11096100" y="5842800"/>
                <a:ext cx="13428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58068694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AE9698B-363F-EB59-3CF6-EBCE34558799}"/>
              </a:ext>
            </a:extLst>
          </p:cNvPr>
          <p:cNvSpPr txBox="1"/>
          <p:nvPr/>
        </p:nvSpPr>
        <p:spPr>
          <a:xfrm>
            <a:off x="3048000" y="296733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rgbClr val="000035"/>
                </a:solidFill>
                <a:latin typeface="Hind" panose="02000000000000000000" pitchFamily="2" charset="-18"/>
              </a:rPr>
              <a:t>„</a:t>
            </a:r>
            <a:r>
              <a:rPr lang="pl-PL" sz="48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Czytanie jest to odnajdywanie własnych bogactw i własnych możliwości przy pomocy cudzych słów" </a:t>
            </a:r>
          </a:p>
          <a:p>
            <a:pPr algn="ctr"/>
            <a:r>
              <a:rPr lang="pl-PL" sz="4800" b="1" i="0" dirty="0">
                <a:solidFill>
                  <a:srgbClr val="000035"/>
                </a:solidFill>
                <a:effectLst/>
                <a:latin typeface="Gabriola" panose="04040605051002020D02" pitchFamily="82" charset="0"/>
              </a:rPr>
              <a:t>(Jarosław Iwaszkiewicz).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03A378-A7FA-C400-DB1C-EE320C042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52452" y="552448"/>
            <a:ext cx="4419605" cy="33147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9B8F853-0EA6-27D3-881D-273537EC0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06599" y="253354"/>
            <a:ext cx="3280832" cy="246062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E9526F5-7A97-8DCE-5990-81A3CBB94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624887" y="2723618"/>
            <a:ext cx="4152901" cy="31146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FA471353-8D2D-878F-C977-17639B130164}"/>
                  </a:ext>
                </a:extLst>
              </p14:cNvPr>
              <p14:cNvContentPartPr/>
              <p14:nvPr/>
            </p14:nvContentPartPr>
            <p14:xfrm>
              <a:off x="4265820" y="979275"/>
              <a:ext cx="1507320" cy="123120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A471353-8D2D-878F-C977-17639B13016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11820" y="871635"/>
                <a:ext cx="161496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6CAE7D3A-0AEF-D8B7-0887-DA5F4E20CBEE}"/>
                  </a:ext>
                </a:extLst>
              </p14:cNvPr>
              <p14:cNvContentPartPr/>
              <p14:nvPr/>
            </p14:nvContentPartPr>
            <p14:xfrm>
              <a:off x="3895380" y="399675"/>
              <a:ext cx="293400" cy="363600"/>
            </p14:xfrm>
          </p:contentPart>
        </mc:Choice>
        <mc:Fallback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CAE7D3A-0AEF-D8B7-0887-DA5F4E20CBE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41380" y="292035"/>
                <a:ext cx="40104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EDAC1EDB-1DEE-96BC-E6DE-A3DE237CF7E1}"/>
                  </a:ext>
                </a:extLst>
              </p14:cNvPr>
              <p14:cNvContentPartPr/>
              <p14:nvPr/>
            </p14:nvContentPartPr>
            <p14:xfrm>
              <a:off x="4675860" y="180435"/>
              <a:ext cx="60840" cy="41868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DAC1EDB-1DEE-96BC-E6DE-A3DE237CF7E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22220" y="72795"/>
                <a:ext cx="16848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A800222C-B3D4-1865-FD30-9D9F1F236EAB}"/>
                  </a:ext>
                </a:extLst>
              </p14:cNvPr>
              <p14:cNvContentPartPr/>
              <p14:nvPr/>
            </p14:nvContentPartPr>
            <p14:xfrm>
              <a:off x="5251500" y="199515"/>
              <a:ext cx="216000" cy="41292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800222C-B3D4-1865-FD30-9D9F1F236EAB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197500" y="91875"/>
                <a:ext cx="3236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EBBE4791-9D38-48E4-34F5-C804E0ED4E78}"/>
                  </a:ext>
                </a:extLst>
              </p14:cNvPr>
              <p14:cNvContentPartPr/>
              <p14:nvPr/>
            </p14:nvContentPartPr>
            <p14:xfrm>
              <a:off x="5872500" y="656715"/>
              <a:ext cx="528480" cy="19044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BBE4791-9D38-48E4-34F5-C804E0ED4E7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818500" y="549075"/>
                <a:ext cx="6361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2D42FCCA-5590-1A92-5503-18D79F4F1A13}"/>
                  </a:ext>
                </a:extLst>
              </p14:cNvPr>
              <p14:cNvContentPartPr/>
              <p14:nvPr/>
            </p14:nvContentPartPr>
            <p14:xfrm>
              <a:off x="3531420" y="1142715"/>
              <a:ext cx="492840" cy="25740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D42FCCA-5590-1A92-5503-18D79F4F1A13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77420" y="1035075"/>
                <a:ext cx="6004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149B177A-8D23-501A-4B2B-390119A9EA80}"/>
                  </a:ext>
                </a:extLst>
              </p14:cNvPr>
              <p14:cNvContentPartPr/>
              <p14:nvPr/>
            </p14:nvContentPartPr>
            <p14:xfrm>
              <a:off x="3578220" y="1942275"/>
              <a:ext cx="527040" cy="10836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49B177A-8D23-501A-4B2B-390119A9EA80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524580" y="1834635"/>
                <a:ext cx="6346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1B505D48-DD9F-6A67-BA3D-D06250BCD106}"/>
                  </a:ext>
                </a:extLst>
              </p14:cNvPr>
              <p14:cNvContentPartPr/>
              <p14:nvPr/>
            </p14:nvContentPartPr>
            <p14:xfrm>
              <a:off x="3790980" y="2390475"/>
              <a:ext cx="419400" cy="48492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B505D48-DD9F-6A67-BA3D-D06250BCD106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736980" y="2282835"/>
                <a:ext cx="52704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3D8ECADA-04B4-14C0-6813-75A9FB2400C8}"/>
                  </a:ext>
                </a:extLst>
              </p14:cNvPr>
              <p14:cNvContentPartPr/>
              <p14:nvPr/>
            </p14:nvContentPartPr>
            <p14:xfrm>
              <a:off x="4733820" y="2542755"/>
              <a:ext cx="60480" cy="52380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D8ECADA-04B4-14C0-6813-75A9FB2400C8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679820" y="2435115"/>
                <a:ext cx="1681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9C44BB48-1EE6-E0F4-5282-F4D437258543}"/>
                  </a:ext>
                </a:extLst>
              </p14:cNvPr>
              <p14:cNvContentPartPr/>
              <p14:nvPr/>
            </p14:nvContentPartPr>
            <p14:xfrm>
              <a:off x="5411340" y="2447355"/>
              <a:ext cx="343440" cy="61596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C44BB48-1EE6-E0F4-5282-F4D437258543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357700" y="2339715"/>
                <a:ext cx="45108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6F858D3A-A6FE-5CB1-59C5-A3CC9792F18A}"/>
                  </a:ext>
                </a:extLst>
              </p14:cNvPr>
              <p14:cNvContentPartPr/>
              <p14:nvPr/>
            </p14:nvContentPartPr>
            <p14:xfrm>
              <a:off x="5857740" y="2180955"/>
              <a:ext cx="636120" cy="35136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F858D3A-A6FE-5CB1-59C5-A3CC9792F18A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803740" y="2073315"/>
                <a:ext cx="74376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1746A485-BD80-65F4-7D49-FF17C855671A}"/>
                  </a:ext>
                </a:extLst>
              </p14:cNvPr>
              <p14:cNvContentPartPr/>
              <p14:nvPr/>
            </p14:nvContentPartPr>
            <p14:xfrm>
              <a:off x="6029100" y="1619355"/>
              <a:ext cx="483840" cy="972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746A485-BD80-65F4-7D49-FF17C855671A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975100" y="1511355"/>
                <a:ext cx="59148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2C09B24F-2B65-55F0-8D24-8EEA34D18381}"/>
              </a:ext>
            </a:extLst>
          </p:cNvPr>
          <p:cNvGrpSpPr/>
          <p:nvPr/>
        </p:nvGrpSpPr>
        <p:grpSpPr>
          <a:xfrm>
            <a:off x="350100" y="4636155"/>
            <a:ext cx="2423160" cy="2120760"/>
            <a:chOff x="350100" y="4636155"/>
            <a:chExt cx="2423160" cy="2120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9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3DB270C2-E969-26A5-FDBC-B16CD7C5E393}"/>
                    </a:ext>
                  </a:extLst>
                </p14:cNvPr>
                <p14:cNvContentPartPr/>
                <p14:nvPr/>
              </p14:nvContentPartPr>
              <p14:xfrm>
                <a:off x="1250100" y="5255355"/>
                <a:ext cx="773640" cy="6220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DB270C2-E969-26A5-FDBC-B16CD7C5E393}"/>
                    </a:ext>
                  </a:extLst>
                </p:cNvPr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1232460" y="5237355"/>
                  <a:ext cx="809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1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ADFAE362-AB65-1D0B-E970-A43F330A6558}"/>
                    </a:ext>
                  </a:extLst>
                </p14:cNvPr>
                <p14:cNvContentPartPr/>
                <p14:nvPr/>
              </p14:nvContentPartPr>
              <p14:xfrm>
                <a:off x="1255860" y="4741635"/>
                <a:ext cx="516960" cy="7041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ADFAE362-AB65-1D0B-E970-A43F330A6558}"/>
                    </a:ext>
                  </a:extLst>
                </p:cNvPr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1237860" y="4723995"/>
                  <a:ext cx="5526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3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0BC0D43F-69BD-A3AA-0A87-D5E4D8B3739A}"/>
                    </a:ext>
                  </a:extLst>
                </p14:cNvPr>
                <p14:cNvContentPartPr/>
                <p14:nvPr/>
              </p14:nvContentPartPr>
              <p14:xfrm>
                <a:off x="1752300" y="4799235"/>
                <a:ext cx="984960" cy="6696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BC0D43F-69BD-A3AA-0A87-D5E4D8B3739A}"/>
                    </a:ext>
                  </a:extLst>
                </p:cNvPr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1734300" y="4781595"/>
                  <a:ext cx="102060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5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BD8294F6-2D58-F46D-2100-DD0CCD1F9911}"/>
                    </a:ext>
                  </a:extLst>
                </p14:cNvPr>
                <p14:cNvContentPartPr/>
                <p14:nvPr/>
              </p14:nvContentPartPr>
              <p14:xfrm>
                <a:off x="370620" y="4636155"/>
                <a:ext cx="1038960" cy="10908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BD8294F6-2D58-F46D-2100-DD0CCD1F9911}"/>
                    </a:ext>
                  </a:extLst>
                </p:cNvPr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352980" y="4618155"/>
                  <a:ext cx="107460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7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790A1FF4-D675-48BA-5C2D-1C5173039A67}"/>
                    </a:ext>
                  </a:extLst>
                </p14:cNvPr>
                <p14:cNvContentPartPr/>
                <p14:nvPr/>
              </p14:nvContentPartPr>
              <p14:xfrm>
                <a:off x="350100" y="5658555"/>
                <a:ext cx="984960" cy="7070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790A1FF4-D675-48BA-5C2D-1C5173039A67}"/>
                    </a:ext>
                  </a:extLst>
                </p:cNvPr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332100" y="5640915"/>
                  <a:ext cx="102060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9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D75691DF-E65F-B852-5BAB-D856C6AE45C1}"/>
                    </a:ext>
                  </a:extLst>
                </p14:cNvPr>
                <p14:cNvContentPartPr/>
                <p14:nvPr/>
              </p14:nvContentPartPr>
              <p14:xfrm>
                <a:off x="1188900" y="5857275"/>
                <a:ext cx="946440" cy="8996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75691DF-E65F-B852-5BAB-D856C6AE45C1}"/>
                    </a:ext>
                  </a:extLst>
                </p:cNvPr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1171260" y="5839275"/>
                  <a:ext cx="98208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1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EEBD1983-7446-532D-91EE-DCDA34693FFB}"/>
                    </a:ext>
                  </a:extLst>
                </p14:cNvPr>
                <p14:cNvContentPartPr/>
                <p14:nvPr/>
              </p14:nvContentPartPr>
              <p14:xfrm>
                <a:off x="1961820" y="5475315"/>
                <a:ext cx="811440" cy="72792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EBD1983-7446-532D-91EE-DCDA34693FFB}"/>
                    </a:ext>
                  </a:extLst>
                </p:cNvPr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1943820" y="5457675"/>
                  <a:ext cx="84708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3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BBCFE089-E0A9-AE6A-BF8B-B1D6F5241CC3}"/>
                    </a:ext>
                  </a:extLst>
                </p14:cNvPr>
                <p14:cNvContentPartPr/>
                <p14:nvPr/>
              </p14:nvContentPartPr>
              <p14:xfrm>
                <a:off x="811980" y="4961235"/>
                <a:ext cx="1494720" cy="10688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BBCFE089-E0A9-AE6A-BF8B-B1D6F5241CC3}"/>
                    </a:ext>
                  </a:extLst>
                </p:cNvPr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793980" y="4943595"/>
                  <a:ext cx="153036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5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F6F6471C-996E-D404-882F-F47F0434C3EA}"/>
                    </a:ext>
                  </a:extLst>
                </p14:cNvPr>
                <p14:cNvContentPartPr/>
                <p14:nvPr/>
              </p14:nvContentPartPr>
              <p14:xfrm>
                <a:off x="1732500" y="5122875"/>
                <a:ext cx="328320" cy="6822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F6F6471C-996E-D404-882F-F47F0434C3EA}"/>
                    </a:ext>
                  </a:extLst>
                </p:cNvPr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1714860" y="5104875"/>
                  <a:ext cx="36396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7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8BBE1C02-1806-36DD-A32E-D9E8FC740C68}"/>
                    </a:ext>
                  </a:extLst>
                </p14:cNvPr>
                <p14:cNvContentPartPr/>
                <p14:nvPr/>
              </p14:nvContentPartPr>
              <p14:xfrm>
                <a:off x="1219140" y="5550915"/>
                <a:ext cx="1141560" cy="87624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8BBE1C02-1806-36DD-A32E-D9E8FC740C68}"/>
                    </a:ext>
                  </a:extLst>
                </p:cNvPr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1201140" y="5533275"/>
                  <a:ext cx="117720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49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C33AF2D9-8020-E248-C71E-F2EAE297B6ED}"/>
                  </a:ext>
                </a:extLst>
              </p14:cNvPr>
              <p14:cNvContentPartPr/>
              <p14:nvPr/>
            </p14:nvContentPartPr>
            <p14:xfrm>
              <a:off x="361260" y="4752075"/>
              <a:ext cx="564120" cy="79236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33AF2D9-8020-E248-C71E-F2EAE297B6ED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307260" y="4644075"/>
                <a:ext cx="67176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1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E64BF362-F239-3D10-0976-485EB1BA087E}"/>
                  </a:ext>
                </a:extLst>
              </p14:cNvPr>
              <p14:cNvContentPartPr/>
              <p14:nvPr/>
            </p14:nvContentPartPr>
            <p14:xfrm>
              <a:off x="694980" y="4742715"/>
              <a:ext cx="471600" cy="300960"/>
            </p14:xfrm>
          </p:contentPart>
        </mc:Choice>
        <mc:Fallback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64BF362-F239-3D10-0976-485EB1BA087E}"/>
                  </a:ext>
                </a:extLst>
              </p:cNvPr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640980" y="4635075"/>
                <a:ext cx="5792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3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FD099D1A-7271-C7FE-59FC-BC5AD24FA5F6}"/>
                  </a:ext>
                </a:extLst>
              </p14:cNvPr>
              <p14:cNvContentPartPr/>
              <p14:nvPr/>
            </p14:nvContentPartPr>
            <p14:xfrm>
              <a:off x="1380060" y="4781595"/>
              <a:ext cx="344880" cy="427680"/>
            </p14:xfrm>
          </p:contentPart>
        </mc:Choice>
        <mc:Fallback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D099D1A-7271-C7FE-59FC-BC5AD24FA5F6}"/>
                  </a:ext>
                </a:extLst>
              </p:cNvPr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326060" y="4673955"/>
                <a:ext cx="4525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5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7D2609BB-215A-7ECE-6D78-4B2CDF775412}"/>
                  </a:ext>
                </a:extLst>
              </p14:cNvPr>
              <p14:cNvContentPartPr/>
              <p14:nvPr/>
            </p14:nvContentPartPr>
            <p14:xfrm>
              <a:off x="1941300" y="4934955"/>
              <a:ext cx="671040" cy="456480"/>
            </p14:xfrm>
          </p:contentPart>
        </mc:Choice>
        <mc:Fallback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D2609BB-215A-7ECE-6D78-4B2CDF775412}"/>
                  </a:ext>
                </a:extLst>
              </p:cNvPr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1887660" y="4826955"/>
                <a:ext cx="77868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7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AAC94831-D153-A41B-7CA9-1FA9BB7CF00A}"/>
                  </a:ext>
                </a:extLst>
              </p14:cNvPr>
              <p14:cNvContentPartPr/>
              <p14:nvPr/>
            </p14:nvContentPartPr>
            <p14:xfrm>
              <a:off x="2128860" y="5618595"/>
              <a:ext cx="474120" cy="479880"/>
            </p14:xfrm>
          </p:contentPart>
        </mc:Choice>
        <mc:Fallback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AC94831-D153-A41B-7CA9-1FA9BB7CF00A}"/>
                  </a:ext>
                </a:extLst>
              </p:cNvPr>
              <p:cNvPicPr/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2074860" y="5510955"/>
                <a:ext cx="5817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9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BF901D2F-AC9D-50B6-9075-CCE0257A9457}"/>
                  </a:ext>
                </a:extLst>
              </p14:cNvPr>
              <p14:cNvContentPartPr/>
              <p14:nvPr/>
            </p14:nvContentPartPr>
            <p14:xfrm>
              <a:off x="340740" y="5914875"/>
              <a:ext cx="755280" cy="326880"/>
            </p14:xfrm>
          </p:contentPart>
        </mc:Choice>
        <mc:Fallback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F901D2F-AC9D-50B6-9075-CCE0257A9457}"/>
                  </a:ext>
                </a:extLst>
              </p:cNvPr>
              <p:cNvPicPr/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287100" y="5806875"/>
                <a:ext cx="8629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1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AED9D987-44E2-0214-E4D2-BDB2683097F5}"/>
                  </a:ext>
                </a:extLst>
              </p14:cNvPr>
              <p14:cNvContentPartPr/>
              <p14:nvPr/>
            </p14:nvContentPartPr>
            <p14:xfrm>
              <a:off x="1256940" y="6124395"/>
              <a:ext cx="801360" cy="581760"/>
            </p14:xfrm>
          </p:contentPart>
        </mc:Choice>
        <mc:Fallback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ED9D987-44E2-0214-E4D2-BDB2683097F5}"/>
                  </a:ext>
                </a:extLst>
              </p:cNvPr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1202940" y="6016395"/>
                <a:ext cx="90900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3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1C3D5C01-B63C-435E-7EF6-6D696ECE1756}"/>
                  </a:ext>
                </a:extLst>
              </p14:cNvPr>
              <p14:cNvContentPartPr/>
              <p14:nvPr/>
            </p14:nvContentPartPr>
            <p14:xfrm>
              <a:off x="1858140" y="6267315"/>
              <a:ext cx="114120" cy="222120"/>
            </p14:xfrm>
          </p:contentPart>
        </mc:Choice>
        <mc:Fallback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C3D5C01-B63C-435E-7EF6-6D696ECE1756}"/>
                  </a:ext>
                </a:extLst>
              </p:cNvPr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1804140" y="6159315"/>
                <a:ext cx="2217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5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6444F549-DD55-AF3C-16E2-20E29EECD3C1}"/>
                  </a:ext>
                </a:extLst>
              </p14:cNvPr>
              <p14:cNvContentPartPr/>
              <p14:nvPr/>
            </p14:nvContentPartPr>
            <p14:xfrm>
              <a:off x="9410580" y="847155"/>
              <a:ext cx="2182320" cy="915480"/>
            </p14:xfrm>
          </p:contentPart>
        </mc:Choice>
        <mc:Fallback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444F549-DD55-AF3C-16E2-20E29EECD3C1}"/>
                  </a:ext>
                </a:extLst>
              </p:cNvPr>
              <p:cNvPicPr/>
              <p:nvPr/>
            </p:nvPicPr>
            <p:blipFill>
              <a:blip r:embed="rId66" cstate="print"/>
              <a:stretch>
                <a:fillRect/>
              </a:stretch>
            </p:blipFill>
            <p:spPr>
              <a:xfrm>
                <a:off x="9356580" y="739515"/>
                <a:ext cx="228996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7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8E690FBC-D705-8745-BC99-BD3BDE003F93}"/>
                  </a:ext>
                </a:extLst>
              </p14:cNvPr>
              <p14:cNvContentPartPr/>
              <p14:nvPr/>
            </p14:nvContentPartPr>
            <p14:xfrm>
              <a:off x="9838620" y="361515"/>
              <a:ext cx="133200" cy="153360"/>
            </p14:xfrm>
          </p:contentPart>
        </mc:Choice>
        <mc:Fallback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E690FBC-D705-8745-BC99-BD3BDE003F93}"/>
                  </a:ext>
                </a:extLst>
              </p:cNvPr>
              <p:cNvPicPr/>
              <p:nvPr/>
            </p:nvPicPr>
            <p:blipFill>
              <a:blip r:embed="rId68" cstate="print"/>
              <a:stretch>
                <a:fillRect/>
              </a:stretch>
            </p:blipFill>
            <p:spPr>
              <a:xfrm>
                <a:off x="9784620" y="253875"/>
                <a:ext cx="2408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9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D09510CA-4F4C-A9F7-EF6B-42E51BF30A66}"/>
                  </a:ext>
                </a:extLst>
              </p14:cNvPr>
              <p14:cNvContentPartPr/>
              <p14:nvPr/>
            </p14:nvContentPartPr>
            <p14:xfrm>
              <a:off x="11070540" y="447195"/>
              <a:ext cx="84240" cy="12672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09510CA-4F4C-A9F7-EF6B-42E51BF30A66}"/>
                  </a:ext>
                </a:extLst>
              </p:cNvPr>
              <p:cNvPicPr/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11016900" y="339555"/>
                <a:ext cx="1918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1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26CA924C-8463-20D8-C754-D8F30E9CC735}"/>
                  </a:ext>
                </a:extLst>
              </p14:cNvPr>
              <p14:cNvContentPartPr/>
              <p14:nvPr/>
            </p14:nvContentPartPr>
            <p14:xfrm>
              <a:off x="10286820" y="1078635"/>
              <a:ext cx="860400" cy="19764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6CA924C-8463-20D8-C754-D8F30E9CC735}"/>
                  </a:ext>
                </a:extLst>
              </p:cNvPr>
              <p:cNvPicPr/>
              <p:nvPr/>
            </p:nvPicPr>
            <p:blipFill>
              <a:blip r:embed="rId72" cstate="print"/>
              <a:stretch>
                <a:fillRect/>
              </a:stretch>
            </p:blipFill>
            <p:spPr>
              <a:xfrm>
                <a:off x="10232820" y="970995"/>
                <a:ext cx="96804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4872439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48BB92-F0FC-CFCC-7361-A7CCC9C0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65" y="4800600"/>
            <a:ext cx="7881136" cy="56673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latin typeface="Curlz MT" panose="04040404050702020202" pitchFamily="82" charset="0"/>
              </a:rPr>
              <a:t>Trwa lekcja. W bibliotece jest pusto i cicho</a:t>
            </a:r>
            <a:endParaRPr lang="pl-PL" sz="36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ED3C980-E489-C3EE-E048-3D94CEF8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195" y="5367338"/>
            <a:ext cx="8295806" cy="95903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Curlz MT" panose="04040404050702020202" pitchFamily="82" charset="0"/>
              </a:rPr>
              <a:t>Pani Kasia i pani Patrycja mogą opracowywać książki, katalogować i wymyślać nowe działania. </a:t>
            </a:r>
          </a:p>
          <a:p>
            <a:endParaRPr lang="pl-PL" sz="3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3626671-125C-268A-28BA-7A5F49655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14618" y="686223"/>
            <a:ext cx="4702145" cy="35266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E6A23A0-906D-D3A3-9B8F-D28F5F00B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17570" y="680643"/>
            <a:ext cx="4657512" cy="349313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7683423-8C3E-63A8-212F-008D9F2A6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10704" y="680644"/>
            <a:ext cx="4657512" cy="34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716644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478F07-348A-51CB-7581-0E0C230F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Gabriola" panose="04040605051002020D02" pitchFamily="82" charset="0"/>
              </a:rPr>
              <a:t>Bibliotekarka niczym lekarka umysłu i duszy!</a:t>
            </a:r>
            <a:br>
              <a:rPr lang="pl-PL" sz="5400" b="1" dirty="0">
                <a:latin typeface="Gabriola" panose="04040605051002020D02" pitchFamily="82" charset="0"/>
              </a:rPr>
            </a:br>
            <a:r>
              <a:rPr lang="pl-PL" sz="5400" b="1" dirty="0">
                <a:latin typeface="Gabriola" panose="04040605051002020D02" pitchFamily="82" charset="0"/>
              </a:rPr>
              <a:t/>
            </a:r>
            <a:br>
              <a:rPr lang="pl-PL" sz="5400" b="1" dirty="0">
                <a:latin typeface="Gabriola" panose="04040605051002020D02" pitchFamily="82" charset="0"/>
              </a:rPr>
            </a:br>
            <a:endParaRPr lang="pl-PL" sz="5400" b="1" dirty="0">
              <a:latin typeface="Gabriola" panose="04040605051002020D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826235-7667-2DB6-1F7B-8AEE497A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00300"/>
            <a:ext cx="8596668" cy="3641062"/>
          </a:xfrm>
        </p:spPr>
        <p:txBody>
          <a:bodyPr>
            <a:normAutofit fontScale="62500" lnSpcReduction="20000"/>
          </a:bodyPr>
          <a:lstStyle/>
          <a:p>
            <a:r>
              <a:rPr lang="pl-PL" sz="4000" b="1" dirty="0">
                <a:latin typeface="Curlz MT" panose="04040404050702020202" pitchFamily="82" charset="0"/>
              </a:rPr>
              <a:t>A oto pani Kasia, nasza bibliotekarka! </a:t>
            </a:r>
          </a:p>
          <a:p>
            <a:r>
              <a:rPr lang="pl-PL" sz="4000" b="1" dirty="0">
                <a:latin typeface="Curlz MT" panose="04040404050702020202" pitchFamily="82" charset="0"/>
              </a:rPr>
              <a:t>Kocha książki, dzieci, podróże, sztuki piękne i koty!</a:t>
            </a:r>
          </a:p>
          <a:p>
            <a:r>
              <a:rPr lang="pl-PL" sz="4000" b="1" dirty="0">
                <a:latin typeface="Curlz MT" panose="04040404050702020202" pitchFamily="82" charset="0"/>
              </a:rPr>
              <a:t>Lubi wymyślać różne akcje i zabawy w bibliotece!</a:t>
            </a:r>
          </a:p>
          <a:p>
            <a:r>
              <a:rPr lang="pl-PL" sz="4000" b="1" dirty="0">
                <a:latin typeface="Curlz MT" panose="04040404050702020202" pitchFamily="82" charset="0"/>
              </a:rPr>
              <a:t>Trochę się złości, kiedy oddajemy brudne i zniszczone książki!</a:t>
            </a:r>
          </a:p>
          <a:p>
            <a:r>
              <a:rPr lang="pl-PL" sz="4000" b="1" dirty="0">
                <a:latin typeface="Curlz MT" panose="04040404050702020202" pitchFamily="82" charset="0"/>
              </a:rPr>
              <a:t>Często nie wie czy wokół to jawa, czy sen. Jest w świecie książek.</a:t>
            </a:r>
          </a:p>
          <a:p>
            <a:endParaRPr lang="pl-PL" sz="4000" b="1" dirty="0">
              <a:latin typeface="Curlz MT" panose="04040404050702020202" pitchFamily="82" charset="0"/>
            </a:endParaRPr>
          </a:p>
          <a:p>
            <a:pPr lvl="5"/>
            <a:r>
              <a:rPr lang="pl-PL" sz="10000" b="1" dirty="0">
                <a:latin typeface="Curlz MT" panose="04040404050702020202" pitchFamily="82" charset="0"/>
              </a:rPr>
              <a:t>Popatrzcie!</a:t>
            </a:r>
          </a:p>
          <a:p>
            <a:pPr marL="0" indent="0">
              <a:buNone/>
            </a:pPr>
            <a:endParaRPr lang="pl-PL" sz="4000" b="1" dirty="0">
              <a:latin typeface="Curlz MT" panose="04040404050702020202" pitchFamily="82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49997209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ABD4D3E-4AB6-C91D-F968-F797A433E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63" y="-26690"/>
            <a:ext cx="4881186" cy="68846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5C9B600-0E73-EEEE-338C-E51F4F13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949" y="-169564"/>
            <a:ext cx="5270673" cy="7027564"/>
          </a:xfrm>
          <a:prstGeom prst="rect">
            <a:avLst/>
          </a:prstGeom>
        </p:spPr>
      </p:pic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xmlns="" id="{6654A26C-C0F0-E0DE-09DC-937135D4E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34110" y="985842"/>
            <a:ext cx="2400298" cy="18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987123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18010B8148924FA5AB864FAC3A94C8" ma:contentTypeVersion="12" ma:contentTypeDescription="Utwórz nowy dokument." ma:contentTypeScope="" ma:versionID="28a376cf136b0b3d1185799f9bed7414">
  <xsd:schema xmlns:xsd="http://www.w3.org/2001/XMLSchema" xmlns:xs="http://www.w3.org/2001/XMLSchema" xmlns:p="http://schemas.microsoft.com/office/2006/metadata/properties" xmlns:ns3="6c3fdf36-d9dc-4bd9-8245-5306b68e475d" xmlns:ns4="a215113f-4302-4364-9081-d9e4d011c8c1" targetNamespace="http://schemas.microsoft.com/office/2006/metadata/properties" ma:root="true" ma:fieldsID="81807b29c5caf60b1385957abee74eab" ns3:_="" ns4:_="">
    <xsd:import namespace="6c3fdf36-d9dc-4bd9-8245-5306b68e475d"/>
    <xsd:import namespace="a215113f-4302-4364-9081-d9e4d011c8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fdf36-d9dc-4bd9-8245-5306b68e47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113f-4302-4364-9081-d9e4d011c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15113f-4302-4364-9081-d9e4d011c8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81F8E3-7130-47DD-8B71-1CD9765EF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fdf36-d9dc-4bd9-8245-5306b68e475d"/>
    <ds:schemaRef ds:uri="a215113f-4302-4364-9081-d9e4d011c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9F58F-A166-4BF8-ACB7-FA68BE1DB09D}">
  <ds:schemaRefs>
    <ds:schemaRef ds:uri="a215113f-4302-4364-9081-d9e4d011c8c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c3fdf36-d9dc-4bd9-8245-5306b68e47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C1B286-1694-4180-9120-892317AA6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119</Words>
  <Application>Microsoft Office PowerPoint</Application>
  <PresentationFormat>Niestandardowy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Faseta</vt:lpstr>
      <vt:lpstr> "A dla mnie świat w książkach bywa ciekawszy i lepszy niż ten prawdziwy. Bardziej go rozumiem i kocham."   (Jerzy Szczygieł, Nigdy cię nie opuszczę) </vt:lpstr>
      <vt:lpstr>Slajd 2</vt:lpstr>
      <vt:lpstr>Slajd 3</vt:lpstr>
      <vt:lpstr>Trwa lekcja. W bibliotece jest pusto i cicho</vt:lpstr>
      <vt:lpstr>Bibliotekarka niczym lekarka umysłu i duszy!  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 dla mnie świat w książkach bywa ciekawszy i lepszy niż ten prawdziwy. Bardziej go rozumiem i kocham."   (Jerzy Szczygieł, Nigdy cię nie opuszczę)</dc:title>
  <dc:creator>Elżbieta Pilarczyk</dc:creator>
  <cp:lastModifiedBy>A</cp:lastModifiedBy>
  <cp:revision>8</cp:revision>
  <dcterms:created xsi:type="dcterms:W3CDTF">2023-04-19T09:41:08Z</dcterms:created>
  <dcterms:modified xsi:type="dcterms:W3CDTF">2023-04-21T17:14:04Z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0x010100D418010B8148924FA5AB864FAC3A94C8</vt:lpwstr>
  </property>
</Properties>
</file>