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EE49A9-8013-FD6D-C809-71DA06612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BF0B11-D4D3-386A-B911-3A8F20B3C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E6EDFB-55EC-8271-1574-49655658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0AC8A0-283A-EC18-D1EC-D5571931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CC5674-B7F5-4EF2-A123-09BC3FEC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58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3999EF-E169-9999-BF8A-C5675E6D5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3C9E6A0-7273-0D32-F2C7-1A320D85B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9133B1-A54B-A6D1-CD64-BA535B322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CC5940-3E0F-3D2A-1410-01930E59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3A2C5A-6F7B-D68F-BB12-28369CFF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08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434938C-CD20-6A2B-8CA4-BAE325EDF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A11282-5FDE-4987-3403-1703E77C0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F877FF-12B7-2EBC-C509-9D461624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6BF483-BFFE-627F-6D0F-5C8D18F4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CE29B6-22E0-0B92-E43F-6A9927BC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965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F79A65-C376-A03C-9687-A825A5D6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CBB545-CB0D-BD98-4D29-DADDB98F1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484C18-A746-8960-1396-651B5D34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6F96CB-AAC8-7F60-09C2-7A2C82D1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850CD2-92F9-32E8-37D1-80611F8F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1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281E54-C08E-4584-4067-662BEEEF8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8C0A74-6902-1310-BCF7-939C104FF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D61894-F807-1B98-4E62-D060EFE5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16CE5A-82A2-29B9-9FEB-9894996C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8B0100-7EC6-5090-B7F4-48108985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54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3E6B72-F9B5-774A-9D3A-360896CDD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AF67CF-E394-A454-CEA8-6D862A1AA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1F32BF-64D9-9CFE-1D4E-32006447F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8F0574-7F33-DED7-3A1F-3091B2CD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03DCC8-9BE8-4EDC-4B8D-2DD544C85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6C506A-F0FF-5C2C-69DE-81688A45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92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094611-027E-81B3-D6C9-5BAE4F65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16DB15-EFFA-6353-519C-D9D195566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64B2E8-7FF8-EB00-C6C5-42CFFEEC0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93B2B15-F0EF-75C9-A90B-25F7E1EC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0C289C8-EDCB-4B05-B05C-C32DBBAC9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2556688-0D94-FA34-BFAF-36BC1718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B35495-C64B-0BE9-A111-27772DF3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D25B7B9-B40E-D74B-5624-F6B3CC67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63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469A61-0AE9-9C19-3823-D3D1587C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C0C0B7-8B81-BBD8-A370-8E9BFCD3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E809AA2-86F2-5CFB-ACF5-C44B1D86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1F1D9C-4B1C-015A-C869-1BFA922C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60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B9F4940-B1AB-4800-B65C-83E74E2F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D9ECF94-652B-C4D5-2C5E-C0802136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5F17E9-1696-8C83-BC80-0F412BF3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8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02D08C-1810-C3A9-C5FD-7C0F92EE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4EA02D-0299-0C49-262E-2B8CF6E1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ECC5A7-9407-9D31-05B4-0B8370463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D301E5-796C-5B58-76BF-56B815EB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7BE7A5-3ABD-0E3F-8DDF-48CA4F41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D97C68-CEC7-334A-7CE8-746C0E48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90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B6706-3CA9-75DA-A9B3-DF025F58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E31F50-11F7-8D6E-02B8-90B8E1FEB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A213BA0-12A0-B770-F07C-3D229A29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64F7F2-88B0-7F6D-1289-5D21B121F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ED3CA72-BDE8-0599-9C39-815A439C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317B5C-1242-A9C8-294F-86615A7C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80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88259E-3611-F74F-BF50-A6B74695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4A9254-A3D5-9CEC-E710-81C8216D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F2D12B-FF0B-A646-6B14-C9C7C4031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7D62-FF00-4E52-BA9D-BA8F52EECD67}" type="datetimeFigureOut">
              <a:rPr lang="pl-PL" smtClean="0"/>
              <a:t>08.03.2023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08604E-B709-0DB2-30E2-63FF1F75E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C518CA-FD75-F03B-A792-EF998E976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F34A-93DA-4015-B239-B2A5BBDD0E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11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122AD9-8CE9-0807-1D8C-38AD5F71C2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latin typeface="Jokerman" panose="04090605060D06020702" pitchFamily="82" charset="0"/>
              </a:rPr>
              <a:t>Święto Szkoły 2023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AB04F0-CF88-56C9-ED42-1DD2ED66E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7113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pl-PL" sz="6000" dirty="0">
                <a:latin typeface="Jokerman" panose="04090605060D06020702" pitchFamily="82" charset="0"/>
              </a:rPr>
              <a:t>Fotorelacja</a:t>
            </a:r>
          </a:p>
          <a:p>
            <a:r>
              <a:rPr lang="pl-PL" sz="6000" dirty="0">
                <a:latin typeface="Jokerman" panose="04090605060D06020702" pitchFamily="82" charset="0"/>
              </a:rPr>
              <a:t>Klasy 4-8</a:t>
            </a:r>
          </a:p>
        </p:txBody>
      </p:sp>
    </p:spTree>
    <p:extLst>
      <p:ext uri="{BB962C8B-B14F-4D97-AF65-F5344CB8AC3E}">
        <p14:creationId xmlns:p14="http://schemas.microsoft.com/office/powerpoint/2010/main" val="4836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4DAA52-DF55-E5EC-3C7F-15CA1034A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B843042-34B1-48FA-FD0D-BCFEE10B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F1A256-FA10-5241-5F30-3658FD62F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1500"/>
            <a:ext cx="3048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4D1FB66-87D5-27BA-EEDD-CC0053B4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691" y="1791890"/>
            <a:ext cx="4581525" cy="343614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9EC555-FCFB-5F9E-54AF-982F4A269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F3D750-F87D-AC2B-6DA2-DB1A96347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6957" y="1791889"/>
            <a:ext cx="4581526" cy="34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1503397-8339-F22D-DB88-9C5AF1B4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3276" y="998537"/>
            <a:ext cx="7988301" cy="59912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DE783F-9EE0-B81D-5BB6-E049F443C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237" y="998538"/>
            <a:ext cx="79883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7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309E1-47A6-AD46-1526-09FD4578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24796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4800" dirty="0">
                <a:latin typeface="Jokerman" panose="04090605060D06020702" pitchFamily="82" charset="0"/>
              </a:rPr>
              <a:t>Święto szkoły 2023 zyskało taką oprawę dzięki uzyskaniu funduszy na realizację grantu „Wspólnie, znaczy ciekawie”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9BAB57-6658-ADE1-F88A-B3C7F70E5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0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81C7B3-DDE4-9ADB-C8E1-8E426197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Jokerman" panose="04090605060D06020702" pitchFamily="82" charset="0"/>
              </a:rPr>
              <a:t>Oglądamy prezentację o polskich i ukraińskich noblistach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6A21390-5D98-E037-72B1-105DF6965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713" y="2263776"/>
            <a:ext cx="5118100" cy="38385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657D91-742B-CFD0-337E-E3AE503C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2906" y="3422850"/>
            <a:ext cx="3786188" cy="283964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4B1FD15-DABF-B0E6-B57A-17CF4410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1464" y="2340175"/>
            <a:ext cx="5195888" cy="389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BDEE33-BA22-E7AA-68D1-30DCDDF4E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9789" y="777874"/>
            <a:ext cx="5803901" cy="43529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7080EB6-7184-B42E-2618-48A5FB0D2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1760" y="760413"/>
            <a:ext cx="6083301" cy="45624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67630A-7A01-1E4F-1C7F-44290ABCF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460" y="1258886"/>
            <a:ext cx="60833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7A045-AA63-FB64-A6A9-8F0F3B273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9450" cy="193992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Jokerman" panose="04090605060D06020702" pitchFamily="82" charset="0"/>
              </a:rPr>
              <a:t>Po obejrzeniu prezentacji wszyscy uczniowie klas 4-8 rozwiązywali quiz wiedzy o noblistach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F535674-F99E-1FB2-D680-941393B54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88" y="2750741"/>
            <a:ext cx="4352925" cy="3264693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7AD29B-220A-51BC-8225-C9645E27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2539" y="2888059"/>
            <a:ext cx="4664075" cy="34980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E915B0A-988A-54F8-4C3D-55D6B4300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9561" y="2740821"/>
            <a:ext cx="4832348" cy="362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60FA98-DB8E-4338-9874-EAD8CC77A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699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4800" dirty="0">
                <a:latin typeface="Jokerman" panose="04090605060D06020702" pitchFamily="82" charset="0"/>
              </a:rPr>
              <a:t>Warsztaty tworzenia wierszy – zabawa słowem „Bądź, jak Szymborska”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50CD52E-2196-3A06-5B5B-9E97BE9A1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8" y="2349500"/>
            <a:ext cx="3263503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604465-3574-A440-44BB-3CFCAB09F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6" y="1751014"/>
            <a:ext cx="3730228" cy="49736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DD48D5-B125-F200-96D9-FD92B537E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7757"/>
            <a:ext cx="33528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38FE53-A486-4834-D9DF-AFAEC4EDA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9583" cy="354379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63BD936-12FE-0CE9-09A3-313EEF279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796"/>
            <a:ext cx="6096000" cy="33142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18B4F7-342F-04A5-4EDE-63375E2B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83" y="0"/>
            <a:ext cx="6300082" cy="35437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0D754C8-1498-1386-3A16-CA1BE6A87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83" y="3543796"/>
            <a:ext cx="6013832" cy="33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8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99DA86-B053-FFDD-01EE-C87120844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0"/>
            <a:ext cx="6654270" cy="37433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0ED48E-3CB6-84AE-55C5-E8254B7AE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756589"/>
            <a:ext cx="5981700" cy="35539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6E0E03-62B1-E6CB-DD83-272132633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9" y="3743324"/>
            <a:ext cx="6235698" cy="35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33196-CC4C-865C-8E43-AE159A58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Jokerman" panose="04090605060D06020702" pitchFamily="82" charset="0"/>
              </a:rPr>
              <a:t>Wystawa prac uczniów klas 4-6</a:t>
            </a:r>
            <a:br>
              <a:rPr lang="pl-PL" dirty="0">
                <a:latin typeface="Jokerman" panose="04090605060D06020702" pitchFamily="82" charset="0"/>
              </a:rPr>
            </a:br>
            <a:r>
              <a:rPr lang="pl-PL" dirty="0">
                <a:latin typeface="Jokerman" panose="04090605060D06020702" pitchFamily="82" charset="0"/>
              </a:rPr>
              <a:t>„Bądź, jak Szymborska</a:t>
            </a:r>
            <a:r>
              <a:rPr lang="pl-PL" dirty="0"/>
              <a:t>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50F42F-F408-39EE-8806-E5D9818AC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704" y="2367559"/>
            <a:ext cx="5414964" cy="406122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6687055-CD4A-34A1-D4C7-1E6D12F94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2928" y="2367559"/>
            <a:ext cx="5414963" cy="40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1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0B1EB4-A039-A07D-34CC-E5F0CB39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>
                <a:latin typeface="Jokerman" panose="04090605060D06020702" pitchFamily="82" charset="0"/>
              </a:rPr>
              <a:t>Nuty i słowa - koncert muzyki polskiej i ukraińskiej połączony z recytacją wierszy </a:t>
            </a:r>
            <a:r>
              <a:rPr lang="pl-PL" dirty="0" err="1">
                <a:latin typeface="Jokerman" panose="04090605060D06020702" pitchFamily="82" charset="0"/>
              </a:rPr>
              <a:t>Tarasa</a:t>
            </a:r>
            <a:r>
              <a:rPr lang="pl-PL" dirty="0">
                <a:latin typeface="Jokerman" panose="04090605060D06020702" pitchFamily="82" charset="0"/>
              </a:rPr>
              <a:t> Szewczenko i Wisławy Szymborskiej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77743CC-D9E0-A130-E8DD-CDCEC9237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759" y="3676253"/>
            <a:ext cx="4352925" cy="326469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168AD0-88A6-4CF8-FE33-0D9FF1657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497" y="3311921"/>
            <a:ext cx="5565775" cy="41743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AB344A-8A22-521F-C358-F69A8E78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9200" y="3003550"/>
            <a:ext cx="61468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2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85</Words>
  <Application>Microsoft Office PowerPoint</Application>
  <PresentationFormat>Panoramiczny</PresentationFormat>
  <Paragraphs>12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Święto Szkoły 2023</vt:lpstr>
      <vt:lpstr>Oglądamy prezentację o polskich i ukraińskich noblistach</vt:lpstr>
      <vt:lpstr>Prezentacja programu PowerPoint</vt:lpstr>
      <vt:lpstr>Po obejrzeniu prezentacji wszyscy uczniowie klas 4-8 rozwiązywali quiz wiedzy o noblistach</vt:lpstr>
      <vt:lpstr>Warsztaty tworzenia wierszy – zabawa słowem „Bądź, jak Szymborska”</vt:lpstr>
      <vt:lpstr>Prezentacja programu PowerPoint</vt:lpstr>
      <vt:lpstr>Prezentacja programu PowerPoint</vt:lpstr>
      <vt:lpstr>Wystawa prac uczniów klas 4-6 „Bądź, jak Szymborska”</vt:lpstr>
      <vt:lpstr>Nuty i słowa - koncert muzyki polskiej i ukraińskiej połączony z recytacją wierszy Tarasa Szewczenko i Wisławy Szymborskiej</vt:lpstr>
      <vt:lpstr>Prezentacja programu PowerPoint</vt:lpstr>
      <vt:lpstr>Prezentacja programu PowerPoint</vt:lpstr>
      <vt:lpstr>Prezentacja programu PowerPoint</vt:lpstr>
      <vt:lpstr>Święto szkoły 2023 zyskało taką oprawę dzięki uzyskaniu funduszy na realizację grantu „Wspólnie, znaczy ciekawie”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Święto Szkoły 2023</dc:title>
  <dc:creator>Elżbieta Pilarczyk</dc:creator>
  <cp:lastModifiedBy>Elżbieta Pilarczyk</cp:lastModifiedBy>
  <cp:revision>2</cp:revision>
  <dcterms:created xsi:type="dcterms:W3CDTF">2023-03-06T11:07:53Z</dcterms:created>
  <dcterms:modified xsi:type="dcterms:W3CDTF">2023-03-09T06:08:23Z</dcterms:modified>
</cp:coreProperties>
</file>