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7554B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3714F">
              <a:alpha val="8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508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83714F">
                  <a:alpha val="3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54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AE5E5">
              <a:alpha val="69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CDBCC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EDEDF">
              <a:alpha val="76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2B1A5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BCC">
              <a:alpha val="8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6C6A67"/>
      </a:tcTxStyle>
      <a:tcStyle>
        <a:tcBdr>
          <a:lef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C6A67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C6A67">
                  <a:alpha val="7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" name="Shape 1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ytuł i podtytu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uj"/>
          <p:cNvGrpSpPr/>
          <p:nvPr/>
        </p:nvGrpSpPr>
        <p:grpSpPr>
          <a:xfrm>
            <a:off x="5130800" y="6807200"/>
            <a:ext cx="14122400" cy="127000"/>
            <a:chOff x="0" y="0"/>
            <a:chExt cx="14122400" cy="127000"/>
          </a:xfrm>
        </p:grpSpPr>
        <p:pic>
          <p:nvPicPr>
            <p:cNvPr id="12" name="typesetflourish_shape_big.pdf" descr="typesetflourish_shape_big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845300" y="0"/>
              <a:ext cx="431800" cy="12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3500"/>
              <a:ext cx="68453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7277100" y="63500"/>
              <a:ext cx="68453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Tekst tytułowy"/>
          <p:cNvSpPr txBox="1"/>
          <p:nvPr>
            <p:ph type="title"/>
          </p:nvPr>
        </p:nvSpPr>
        <p:spPr>
          <a:xfrm>
            <a:off x="2095500" y="3213100"/>
            <a:ext cx="20193000" cy="3568700"/>
          </a:xfrm>
          <a:prstGeom prst="rect">
            <a:avLst/>
          </a:prstGeom>
        </p:spPr>
        <p:txBody>
          <a:bodyPr anchor="b"/>
          <a:lstStyle/>
          <a:p>
            <a:pPr/>
            <a:r>
              <a:t>Tekst tytułowy</a:t>
            </a:r>
          </a:p>
        </p:txBody>
      </p:sp>
      <p:sp>
        <p:nvSpPr>
          <p:cNvPr id="17" name="Treść - poziom 1…"/>
          <p:cNvSpPr txBox="1"/>
          <p:nvPr>
            <p:ph type="body" sz="quarter" idx="1"/>
          </p:nvPr>
        </p:nvSpPr>
        <p:spPr>
          <a:xfrm>
            <a:off x="2095500" y="7086600"/>
            <a:ext cx="201930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8" name="Numer slajdu"/>
          <p:cNvSpPr txBox="1"/>
          <p:nvPr>
            <p:ph type="sldNum" sz="quarter" idx="2"/>
          </p:nvPr>
        </p:nvSpPr>
        <p:spPr>
          <a:xfrm>
            <a:off x="12033677" y="13195300"/>
            <a:ext cx="340462" cy="4826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Janek Jabłonka"/>
          <p:cNvSpPr txBox="1"/>
          <p:nvPr>
            <p:ph type="body" sz="quarter" idx="21"/>
          </p:nvPr>
        </p:nvSpPr>
        <p:spPr>
          <a:xfrm>
            <a:off x="2387600" y="8953500"/>
            <a:ext cx="19621500" cy="8001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4600"/>
            </a:lvl1pPr>
          </a:lstStyle>
          <a:p>
            <a:pPr/>
            <a:r>
              <a:t>Janek Jabłonka</a:t>
            </a:r>
          </a:p>
        </p:txBody>
      </p:sp>
      <p:sp>
        <p:nvSpPr>
          <p:cNvPr id="107" name="„Wpisz tu cytat.”"/>
          <p:cNvSpPr txBox="1"/>
          <p:nvPr>
            <p:ph type="body" sz="quarter" idx="22"/>
          </p:nvPr>
        </p:nvSpPr>
        <p:spPr>
          <a:xfrm>
            <a:off x="2387600" y="6089650"/>
            <a:ext cx="196215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4600"/>
              </a:spcBef>
              <a:buSzTx/>
              <a:buNone/>
              <a:defRPr sz="4600"/>
            </a:lvl1pPr>
          </a:lstStyle>
          <a:p>
            <a:pPr/>
            <a:r>
              <a:t>„Wpisz tu cytat.” </a:t>
            </a:r>
          </a:p>
        </p:txBody>
      </p:sp>
      <p:sp>
        <p:nvSpPr>
          <p:cNvPr id="108" name="Numer slajdu"/>
          <p:cNvSpPr txBox="1"/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Obrazek"/>
          <p:cNvSpPr/>
          <p:nvPr>
            <p:ph type="pic" idx="21"/>
          </p:nvPr>
        </p:nvSpPr>
        <p:spPr>
          <a:xfrm>
            <a:off x="0" y="-3517363"/>
            <a:ext cx="26012869" cy="178330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6" name="Numer slajdu"/>
          <p:cNvSpPr txBox="1"/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Numer slajdu"/>
          <p:cNvSpPr txBox="1"/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 (poziomo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uj"/>
          <p:cNvGrpSpPr/>
          <p:nvPr/>
        </p:nvGrpSpPr>
        <p:grpSpPr>
          <a:xfrm>
            <a:off x="5130800" y="2908300"/>
            <a:ext cx="14122400" cy="127000"/>
            <a:chOff x="0" y="0"/>
            <a:chExt cx="14122400" cy="127000"/>
          </a:xfrm>
        </p:grpSpPr>
        <p:pic>
          <p:nvPicPr>
            <p:cNvPr id="25" name="typesetflourish_shape_big.pdf" descr="typesetflourish_shape_big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845300" y="0"/>
              <a:ext cx="431800" cy="12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3500"/>
              <a:ext cx="68453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7277100" y="63500"/>
              <a:ext cx="68453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" name="Obrazek"/>
          <p:cNvSpPr/>
          <p:nvPr>
            <p:ph type="pic" idx="21"/>
          </p:nvPr>
        </p:nvSpPr>
        <p:spPr>
          <a:xfrm>
            <a:off x="3009900" y="381000"/>
            <a:ext cx="18415000" cy="1262434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0" name="Tekst tytułowy"/>
          <p:cNvSpPr txBox="1"/>
          <p:nvPr>
            <p:ph type="title"/>
          </p:nvPr>
        </p:nvSpPr>
        <p:spPr>
          <a:xfrm>
            <a:off x="1587500" y="1143000"/>
            <a:ext cx="21209000" cy="1612900"/>
          </a:xfrm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31" name="Treść - poziom 1…"/>
          <p:cNvSpPr txBox="1"/>
          <p:nvPr>
            <p:ph type="body" sz="quarter" idx="1"/>
          </p:nvPr>
        </p:nvSpPr>
        <p:spPr>
          <a:xfrm>
            <a:off x="1587500" y="3200400"/>
            <a:ext cx="212090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2" name="Numer slajdu"/>
          <p:cNvSpPr txBox="1"/>
          <p:nvPr>
            <p:ph type="sldNum" sz="quarter" idx="2"/>
          </p:nvPr>
        </p:nvSpPr>
        <p:spPr>
          <a:xfrm>
            <a:off x="12033677" y="13195300"/>
            <a:ext cx="340462" cy="4826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ytuł — na środ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kst tytułowy"/>
          <p:cNvSpPr txBox="1"/>
          <p:nvPr>
            <p:ph type="title"/>
          </p:nvPr>
        </p:nvSpPr>
        <p:spPr>
          <a:xfrm>
            <a:off x="2095500" y="5080000"/>
            <a:ext cx="20193000" cy="3568700"/>
          </a:xfrm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40" name="Numer slajdu"/>
          <p:cNvSpPr txBox="1"/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 (pionowo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uj"/>
          <p:cNvGrpSpPr/>
          <p:nvPr/>
        </p:nvGrpSpPr>
        <p:grpSpPr>
          <a:xfrm>
            <a:off x="3911600" y="6794500"/>
            <a:ext cx="6146800" cy="127000"/>
            <a:chOff x="0" y="0"/>
            <a:chExt cx="6146800" cy="127000"/>
          </a:xfrm>
        </p:grpSpPr>
        <p:pic>
          <p:nvPicPr>
            <p:cNvPr id="47" name="typesetflourish_shape_big.pdf" descr="typesetflourish_shape_big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57500" y="0"/>
              <a:ext cx="431800" cy="127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50800"/>
              <a:ext cx="28575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typesetflourish_line.pdf" descr="typesetflourish_line.pdf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3289300" y="50800"/>
              <a:ext cx="2857500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" name="Obrazek"/>
          <p:cNvSpPr/>
          <p:nvPr>
            <p:ph type="pic" sz="half" idx="21"/>
          </p:nvPr>
        </p:nvSpPr>
        <p:spPr>
          <a:xfrm>
            <a:off x="12491412" y="2197100"/>
            <a:ext cx="13228767" cy="90689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Tekst tytułowy"/>
          <p:cNvSpPr txBox="1"/>
          <p:nvPr>
            <p:ph type="title"/>
          </p:nvPr>
        </p:nvSpPr>
        <p:spPr>
          <a:xfrm>
            <a:off x="2095500" y="2133600"/>
            <a:ext cx="9766300" cy="4470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Tekst tytułowy</a:t>
            </a:r>
          </a:p>
        </p:txBody>
      </p:sp>
      <p:sp>
        <p:nvSpPr>
          <p:cNvPr id="53" name="Treść - poziom 1…"/>
          <p:cNvSpPr txBox="1"/>
          <p:nvPr>
            <p:ph type="body" sz="quarter" idx="1"/>
          </p:nvPr>
        </p:nvSpPr>
        <p:spPr>
          <a:xfrm>
            <a:off x="2095500" y="7112000"/>
            <a:ext cx="9766300" cy="4254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>
              <a:lnSpc>
                <a:spcPct val="90000"/>
              </a:lnSpc>
              <a:spcBef>
                <a:spcPts val="1700"/>
              </a:spcBef>
              <a:buSzTx/>
              <a:buNone/>
              <a:defRPr sz="5000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4" name="Numer slajdu"/>
          <p:cNvSpPr txBox="1"/>
          <p:nvPr>
            <p:ph type="sldNum" sz="quarter" idx="2"/>
          </p:nvPr>
        </p:nvSpPr>
        <p:spPr>
          <a:xfrm>
            <a:off x="12033677" y="13195300"/>
            <a:ext cx="340462" cy="4826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62" name="Numer slajd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70" name="Treść - poziom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1" name="Numer slajdu"/>
          <p:cNvSpPr txBox="1"/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Obrazek"/>
          <p:cNvSpPr/>
          <p:nvPr>
            <p:ph type="pic" idx="21"/>
          </p:nvPr>
        </p:nvSpPr>
        <p:spPr>
          <a:xfrm>
            <a:off x="12954000" y="2462996"/>
            <a:ext cx="14008100" cy="960321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9" name="Tekst tytułow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Tekst tytułowy</a:t>
            </a:r>
          </a:p>
        </p:txBody>
      </p:sp>
      <p:sp>
        <p:nvSpPr>
          <p:cNvPr id="80" name="Treść - poziom 1…"/>
          <p:cNvSpPr txBox="1"/>
          <p:nvPr>
            <p:ph type="body" sz="half" idx="1"/>
          </p:nvPr>
        </p:nvSpPr>
        <p:spPr>
          <a:xfrm>
            <a:off x="1587500" y="3873500"/>
            <a:ext cx="10160000" cy="83820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600"/>
              </a:spcBef>
              <a:buBlip>
                <a:blip r:embed="rId2"/>
              </a:buBlip>
              <a:defRPr sz="4600"/>
            </a:lvl1pPr>
            <a:lvl2pPr marL="1117600" indent="-558800">
              <a:spcBef>
                <a:spcPts val="4600"/>
              </a:spcBef>
              <a:buBlip>
                <a:blip r:embed="rId2"/>
              </a:buBlip>
              <a:defRPr sz="4600"/>
            </a:lvl2pPr>
            <a:lvl3pPr marL="1676400" indent="-558800">
              <a:spcBef>
                <a:spcPts val="4600"/>
              </a:spcBef>
              <a:buBlip>
                <a:blip r:embed="rId2"/>
              </a:buBlip>
              <a:defRPr sz="4600"/>
            </a:lvl3pPr>
            <a:lvl4pPr marL="2235200" indent="-558800">
              <a:spcBef>
                <a:spcPts val="4600"/>
              </a:spcBef>
              <a:buBlip>
                <a:blip r:embed="rId2"/>
              </a:buBlip>
              <a:defRPr sz="4600"/>
            </a:lvl4pPr>
            <a:lvl5pPr marL="2794000" indent="-558800">
              <a:spcBef>
                <a:spcPts val="4600"/>
              </a:spcBef>
              <a:buBlip>
                <a:blip r:embed="rId2"/>
              </a:buBlip>
              <a:defRPr sz="4600"/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1" name="Numer slajdu"/>
          <p:cNvSpPr txBox="1"/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reść - poziom 1…"/>
          <p:cNvSpPr txBox="1"/>
          <p:nvPr>
            <p:ph type="body" idx="1"/>
          </p:nvPr>
        </p:nvSpPr>
        <p:spPr>
          <a:xfrm>
            <a:off x="1587500" y="1155700"/>
            <a:ext cx="21209000" cy="11366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9" name="Numer slajdu"/>
          <p:cNvSpPr txBox="1"/>
          <p:nvPr>
            <p:ph type="sldNum" sz="quarter" idx="2"/>
          </p:nvPr>
        </p:nvSpPr>
        <p:spPr>
          <a:xfrm>
            <a:off x="12033677" y="12941300"/>
            <a:ext cx="340462" cy="482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djęcie (3 sztuki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Obrazek"/>
          <p:cNvSpPr/>
          <p:nvPr>
            <p:ph type="pic" sz="half" idx="21"/>
          </p:nvPr>
        </p:nvSpPr>
        <p:spPr>
          <a:xfrm>
            <a:off x="12293600" y="6311900"/>
            <a:ext cx="10579100" cy="7052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Obrazek"/>
          <p:cNvSpPr/>
          <p:nvPr>
            <p:ph type="pic" sz="half" idx="22"/>
          </p:nvPr>
        </p:nvSpPr>
        <p:spPr>
          <a:xfrm>
            <a:off x="12674600" y="520700"/>
            <a:ext cx="10160000" cy="67733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Obrazek"/>
          <p:cNvSpPr/>
          <p:nvPr>
            <p:ph type="pic" idx="23"/>
          </p:nvPr>
        </p:nvSpPr>
        <p:spPr>
          <a:xfrm>
            <a:off x="1549400" y="-88900"/>
            <a:ext cx="10160000" cy="1524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Numer slajdu"/>
          <p:cNvSpPr txBox="1"/>
          <p:nvPr>
            <p:ph type="sldNum" sz="quarter" idx="2"/>
          </p:nvPr>
        </p:nvSpPr>
        <p:spPr>
          <a:xfrm>
            <a:off x="12033677" y="13195300"/>
            <a:ext cx="340462" cy="482600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rgbClr val="FAEFE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a"/>
          <p:cNvSpPr/>
          <p:nvPr/>
        </p:nvSpPr>
        <p:spPr>
          <a:xfrm>
            <a:off x="520700" y="3429000"/>
            <a:ext cx="23342600" cy="0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ekst tytułowy"/>
          <p:cNvSpPr txBox="1"/>
          <p:nvPr>
            <p:ph type="title"/>
          </p:nvPr>
        </p:nvSpPr>
        <p:spPr>
          <a:xfrm>
            <a:off x="1587500" y="1143000"/>
            <a:ext cx="21209000" cy="177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Tekst tytułowy</a:t>
            </a:r>
          </a:p>
        </p:txBody>
      </p:sp>
      <p:sp>
        <p:nvSpPr>
          <p:cNvPr id="4" name="Treść - poziom 1…"/>
          <p:cNvSpPr txBox="1"/>
          <p:nvPr>
            <p:ph type="body" idx="1"/>
          </p:nvPr>
        </p:nvSpPr>
        <p:spPr>
          <a:xfrm>
            <a:off x="1587500" y="3873500"/>
            <a:ext cx="21209000" cy="889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" name="Numer slajdu"/>
          <p:cNvSpPr txBox="1"/>
          <p:nvPr>
            <p:ph type="sldNum" sz="quarter" idx="2"/>
          </p:nvPr>
        </p:nvSpPr>
        <p:spPr>
          <a:xfrm>
            <a:off x="12039600" y="12941300"/>
            <a:ext cx="340462" cy="482600"/>
          </a:xfrm>
          <a:prstGeom prst="rect">
            <a:avLst/>
          </a:prstGeom>
          <a:gradFill>
            <a:gsLst>
              <a:gs pos="0">
                <a:srgbClr val="FDEFE1"/>
              </a:gs>
              <a:gs pos="100000">
                <a:srgbClr val="FAECDB"/>
              </a:gs>
            </a:gsLst>
            <a:lin ang="5400000"/>
          </a:gradFill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503B28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800" u="none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800" u="none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800" u="none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800" u="none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800" u="none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800" u="none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800" u="none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800" u="none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9800" u="none">
          <a:solidFill>
            <a:srgbClr val="000000"/>
          </a:solidFill>
          <a:uFillTx/>
          <a:latin typeface="+mn-lt"/>
          <a:ea typeface="+mn-ea"/>
          <a:cs typeface="+mn-cs"/>
          <a:sym typeface="Baskerville"/>
        </a:defRPr>
      </a:lvl9pPr>
    </p:titleStyle>
    <p:bodyStyle>
      <a:lvl1pPr marL="635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56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1270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56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905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56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2540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56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3175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56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3810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56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4445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56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5080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56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5715000" marR="0" indent="-635000" algn="l" defTabSz="825500" rtl="0" latinLnBrk="0">
        <a:lnSpc>
          <a:spcPct val="110000"/>
        </a:lnSpc>
        <a:spcBef>
          <a:spcPts val="7700"/>
        </a:spcBef>
        <a:spcAft>
          <a:spcPts val="0"/>
        </a:spcAft>
        <a:buClrTx/>
        <a:buSzPct val="45000"/>
        <a:buFontTx/>
        <a:buBlip>
          <a:blip r:embed="rId3"/>
        </a:buBlip>
        <a:tabLst/>
        <a:defRPr b="0" baseline="0" cap="none" i="0" spc="0" strike="noStrike" sz="5600" u="none">
          <a:solidFill>
            <a:srgbClr val="57554B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Bodoni SvtyTwo OS ITC TT-BookI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BIBLIOTEKI ŚWIATA"/>
          <p:cNvSpPr txBox="1"/>
          <p:nvPr>
            <p:ph type="ctrTitle"/>
          </p:nvPr>
        </p:nvSpPr>
        <p:spPr>
          <a:xfrm>
            <a:off x="2095500" y="1104085"/>
            <a:ext cx="20193001" cy="3568701"/>
          </a:xfrm>
          <a:prstGeom prst="rect">
            <a:avLst/>
          </a:prstGeom>
        </p:spPr>
        <p:txBody>
          <a:bodyPr/>
          <a:lstStyle/>
          <a:p>
            <a:pPr/>
            <a:r>
              <a:t>BIBLIOTEKI ŚWIATA</a:t>
            </a:r>
          </a:p>
        </p:txBody>
      </p:sp>
      <p:sp>
        <p:nvSpPr>
          <p:cNvPr id="133" name="„ Czytanie książek to najpiękniejsza zabawa, jaką sobie ludzkość wymyśliła”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759459">
              <a:spcBef>
                <a:spcPts val="1500"/>
              </a:spcBef>
              <a:defRPr sz="4600"/>
            </a:pPr>
            <a:r>
              <a:t>„</a:t>
            </a:r>
            <a:r>
              <a:rPr sz="5336"/>
              <a:t> Czytanie książek to najpiękniejsza zabawa, jaką sobie ludzkość wymyśliła”</a:t>
            </a:r>
          </a:p>
          <a:p>
            <a:pPr defTabSz="759459">
              <a:spcBef>
                <a:spcPts val="1500"/>
              </a:spcBef>
              <a:defRPr sz="4600"/>
            </a:pPr>
            <a:r>
              <a:t>- Wisława Szymborska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Nowa Biblioteka Miejska w Stuttgarcie, Niemc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cap="none" sz="43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Nowa Biblioteka Miejska w Stuttgarcie, Niemcy</a:t>
            </a:r>
          </a:p>
        </p:txBody>
      </p:sp>
      <p:sp>
        <p:nvSpPr>
          <p:cNvPr id="166" name="Kliknij dwukrotnie, aby edytowa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0529" y="3001698"/>
            <a:ext cx="15062942" cy="100469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hińska Biblioteka Narodowa, Pek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cap="none" sz="4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Chińska Biblioteka Narodowa, Pekin</a:t>
            </a:r>
          </a:p>
        </p:txBody>
      </p:sp>
      <p:sp>
        <p:nvSpPr>
          <p:cNvPr id="170" name="Kliknij dwukrotnie, aby edytowa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7586" y="2717337"/>
            <a:ext cx="15792754" cy="10533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Biblioteka Escorial w Madrycie, Hiszpan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cap="none" sz="73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Biblioteka Escorial w Madrycie, Hiszpania</a:t>
            </a:r>
          </a:p>
        </p:txBody>
      </p:sp>
      <p:sp>
        <p:nvSpPr>
          <p:cNvPr id="174" name="Kliknij dwukrotnie, aby edytowa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41369" y="508000"/>
            <a:ext cx="12776201" cy="1270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Kliknij dwukrotnie, aby edytowa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8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5556" y="3187700"/>
            <a:ext cx="18998153" cy="995918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Biblioteka Uniwersytetu Warszawskiego"/>
          <p:cNvSpPr txBox="1"/>
          <p:nvPr/>
        </p:nvSpPr>
        <p:spPr>
          <a:xfrm>
            <a:off x="6484538" y="1331482"/>
            <a:ext cx="1275765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200">
                <a:solidFill>
                  <a:srgbClr val="000000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Biblioteka Uniwersytetu Warszawskiego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minna biblioteka publiczna Czarny Bó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cap="none" sz="6000">
                <a:solidFill>
                  <a:srgbClr val="1A1A1A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Gminna biblioteka publiczna Czarny Bór</a:t>
            </a:r>
          </a:p>
        </p:txBody>
      </p:sp>
      <p:sp>
        <p:nvSpPr>
          <p:cNvPr id="182" name="Kliknij dwukrotnie, aby edytowa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2872" y="2776782"/>
            <a:ext cx="15418256" cy="10359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iblioteka Narodowa w Brazyl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cap="none" sz="5100">
                <a:solidFill>
                  <a:srgbClr val="212121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Biblioteka Narodowa w Brazylii</a:t>
            </a:r>
          </a:p>
        </p:txBody>
      </p:sp>
      <p:sp>
        <p:nvSpPr>
          <p:cNvPr id="136" name="Kliknij dwukrotnie, aby edytowa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7498" y="2893302"/>
            <a:ext cx="13549004" cy="10161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Biblioteka w Birmingham – Wielka Brytan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6052">
              <a:lnSpc>
                <a:spcPct val="100000"/>
              </a:lnSpc>
              <a:defRPr b="1" cap="none" sz="4550">
                <a:solidFill>
                  <a:srgbClr val="212121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Biblioteka w Birmingham – Wielka Brytania</a:t>
            </a:r>
            <a:endParaRPr b="0"/>
          </a:p>
        </p:txBody>
      </p:sp>
      <p:sp>
        <p:nvSpPr>
          <p:cNvPr id="140" name="Kliknij dwukrotnie, aby edytowa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7887" y="2246363"/>
            <a:ext cx="11528226" cy="10833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iblioteka Trinity College w Irlandi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cap="none" sz="6500">
                <a:solidFill>
                  <a:srgbClr val="212121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Biblioteka Trinity College w Irlandii</a:t>
            </a:r>
          </a:p>
        </p:txBody>
      </p:sp>
      <p:pic>
        <p:nvPicPr>
          <p:cNvPr id="144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65418" y="-1193654"/>
            <a:ext cx="11431173" cy="15250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iblioteka publiczna w Kansas City, US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cap="none" sz="5000">
                <a:solidFill>
                  <a:srgbClr val="212121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Biblioteka publiczna w Kansas City, USA</a:t>
            </a:r>
          </a:p>
        </p:txBody>
      </p:sp>
      <p:sp>
        <p:nvSpPr>
          <p:cNvPr id="147" name="Kliknij dwukrotnie, aby edytowa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8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5344" y="3187700"/>
            <a:ext cx="16413312" cy="9952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Biblioteka Real Gabinete Portuguкs de Leitura w Rio de Janeir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cap="none" sz="4600">
                <a:solidFill>
                  <a:srgbClr val="212121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Biblioteka Real Gabinete Portuguкs de Leitura w Rio de Janeiro</a:t>
            </a:r>
          </a:p>
        </p:txBody>
      </p:sp>
      <p:sp>
        <p:nvSpPr>
          <p:cNvPr id="151" name="Kliknij dwukrotnie, aby edytowa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7827" y="3187700"/>
            <a:ext cx="14848346" cy="9853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Miejska Biblioteka Publiczna im. Jana Wantuły w Ustroniu"/>
          <p:cNvSpPr txBox="1"/>
          <p:nvPr>
            <p:ph type="title"/>
          </p:nvPr>
        </p:nvSpPr>
        <p:spPr>
          <a:xfrm>
            <a:off x="1187094" y="2133599"/>
            <a:ext cx="10681056" cy="4470401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cap="none" sz="5700">
                <a:solidFill>
                  <a:srgbClr val="212121"/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Miejska Biblioteka Publiczna im. Jana Wantuły w Ustroniu</a:t>
            </a:r>
          </a:p>
        </p:txBody>
      </p:sp>
      <p:pic>
        <p:nvPicPr>
          <p:cNvPr id="155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65428" y="1037761"/>
            <a:ext cx="11918577" cy="11640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Benedyktyńska biblioteka w Admont, Austr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cap="none" sz="4400">
                <a:solidFill>
                  <a:schemeClr val="accent6">
                    <a:hueOff val="151085"/>
                    <a:satOff val="22830"/>
                    <a:lumOff val="-41130"/>
                  </a:schemeClr>
                </a:solidFill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Benedyktyńska biblioteka w Admont, Austria</a:t>
            </a:r>
          </a:p>
        </p:txBody>
      </p:sp>
      <p:sp>
        <p:nvSpPr>
          <p:cNvPr id="158" name="Kliknij dwukrotnie, aby edytowa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0800" y="2715485"/>
            <a:ext cx="14122401" cy="1026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Biblioteka Królewska w Kopenhadze, Dan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defRPr b="1" cap="none" sz="5000">
                <a:latin typeface="PT Serif"/>
                <a:ea typeface="PT Serif"/>
                <a:cs typeface="PT Serif"/>
                <a:sym typeface="PT Serif"/>
              </a:defRPr>
            </a:lvl1pPr>
          </a:lstStyle>
          <a:p>
            <a:pPr/>
            <a:r>
              <a:t>Biblioteka Królewska w Kopenhadze, Dania</a:t>
            </a:r>
          </a:p>
        </p:txBody>
      </p:sp>
      <p:sp>
        <p:nvSpPr>
          <p:cNvPr id="162" name="Kliknij dwukrotnie, aby edytować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5435" y="2913261"/>
            <a:ext cx="14913130" cy="9932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5.png"/></Relationships>

</file>

<file path=ppt/theme/theme1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57554B"/>
      </a:dk1>
      <a:lt1>
        <a:srgbClr val="0C1557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4">
              <a:hueOff val="-150089"/>
              <a:satOff val="3212"/>
              <a:lumOff val="-17555"/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ypeset">
  <a:themeElements>
    <a:clrScheme name="Typeset">
      <a:dk1>
        <a:srgbClr val="000000"/>
      </a:dk1>
      <a:lt1>
        <a:srgbClr val="FFFFFF"/>
      </a:lt1>
      <a:dk2>
        <a:srgbClr val="5F5F5D"/>
      </a:dk2>
      <a:lt2>
        <a:srgbClr val="D8D5CE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Typeset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Typese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12700" dir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4">
              <a:hueOff val="-150089"/>
              <a:satOff val="3212"/>
              <a:lumOff val="-17555"/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7554B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