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8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7CDDCF-7FF1-432A-854B-595A611426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C906991-7F51-4367-8529-29A453F3DF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D7F3AE4-7BB9-46A5-B1FF-480927564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7CD19-A20A-40C9-BE70-F96DC9923151}" type="datetimeFigureOut">
              <a:rPr lang="pl-PL" smtClean="0"/>
              <a:t>21.01.2022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4667F15-A4DD-4ED8-8066-B4A8921D1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C3CCF44-1FD9-4CC5-B871-8474B882C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C7DC9-7606-4B26-9587-133C771F4C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345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66E04F-6C2B-4542-8693-571683F53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8F42327-EE9C-4133-A95B-88EE315A1F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EAEF9C5-694C-4209-B967-5AE7E9646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7CD19-A20A-40C9-BE70-F96DC9923151}" type="datetimeFigureOut">
              <a:rPr lang="pl-PL" smtClean="0"/>
              <a:t>21.01.2022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691257E-41BB-4C6D-AB5D-9CB5C91A7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D308EBC-B42B-4295-8AD2-48B0835E7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C7DC9-7606-4B26-9587-133C771F4C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8986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042AD8C2-BED5-4A67-9293-3104BF683E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4DF658B-63A3-4569-BAD4-EC1697F44F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81B4436-F97C-48C0-81BD-8C6159AF1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7CD19-A20A-40C9-BE70-F96DC9923151}" type="datetimeFigureOut">
              <a:rPr lang="pl-PL" smtClean="0"/>
              <a:t>21.01.2022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A682F00-B641-4E4C-BFE3-B4EED2D1D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7390977-1506-4698-A8C9-EA71A64A4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C7DC9-7606-4B26-9587-133C771F4C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2885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B4B1C8-E256-4B2A-ACF1-FF323E18A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B545D0-F53D-4686-A6DE-30E4302D9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8B6905C-3B6F-4029-AEB0-49895F38D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7CD19-A20A-40C9-BE70-F96DC9923151}" type="datetimeFigureOut">
              <a:rPr lang="pl-PL" smtClean="0"/>
              <a:t>21.01.2022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E13C8F5-A2CC-4D5F-BD72-32AAE9AEC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B42C1A8-5F1C-4998-8C88-50862148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C7DC9-7606-4B26-9587-133C771F4C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779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9E5D58-4E52-4337-AE8A-1736E17BC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C2DA695-444B-47B0-9F00-E5D0DF246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9DC4499-4AA9-4F95-9241-390CAB1A0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7CD19-A20A-40C9-BE70-F96DC9923151}" type="datetimeFigureOut">
              <a:rPr lang="pl-PL" smtClean="0"/>
              <a:t>21.01.2022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009D363-E92A-4BC2-8F41-E2A4DF385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AC7FAB7-3A52-443C-8493-842F69E8C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C7DC9-7606-4B26-9587-133C771F4C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5860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6C5124-79E1-48A6-83C8-E285CC747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6D9DC65-F29F-410F-AC6B-A8C1E01ABD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97E88E7-C13C-4C80-9E39-6BE1C89110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05447EB-4CFA-4AA8-A1F7-906FF7233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7CD19-A20A-40C9-BE70-F96DC9923151}" type="datetimeFigureOut">
              <a:rPr lang="pl-PL" smtClean="0"/>
              <a:t>21.01.2022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7931BFA-2B93-4720-A944-BE2A99FAF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BEB720F-230A-4DB2-A7A2-812ED5545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C7DC9-7606-4B26-9587-133C771F4C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9440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E99EBF-2EA9-4C95-B6FB-2AA7DF42B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7C927B0-4A9E-4FCC-ADD3-D1578248D8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DE00736-0305-402A-BC37-076638415B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5DDAE3D-E2F7-415A-BA20-38458F25E5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9BC7A4B-CDA7-4966-8294-D64DB5C77E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701D0ED2-7DFB-4D1E-8064-D2BDD8160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7CD19-A20A-40C9-BE70-F96DC9923151}" type="datetimeFigureOut">
              <a:rPr lang="pl-PL" smtClean="0"/>
              <a:t>21.01.2022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6D67056A-FEBD-4618-A197-A4185EE60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5DBA13C4-D430-4019-8A9F-05A7FB720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C7DC9-7606-4B26-9587-133C771F4C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2644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3EBB9B-C31F-4A82-8CED-118F02BFD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1F47F625-A510-486B-BFFF-7DA9E81A8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7CD19-A20A-40C9-BE70-F96DC9923151}" type="datetimeFigureOut">
              <a:rPr lang="pl-PL" smtClean="0"/>
              <a:t>21.01.2022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50CBA4F5-B13C-4AE5-9191-BF4EB8556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B5FB35C0-919D-40C8-BD71-D783FD2EF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C7DC9-7606-4B26-9587-133C771F4C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3460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4B34428B-BAB9-4BA0-8721-A2FEFE213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7CD19-A20A-40C9-BE70-F96DC9923151}" type="datetimeFigureOut">
              <a:rPr lang="pl-PL" smtClean="0"/>
              <a:t>21.01.2022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064A0CC5-49F7-4FAA-A634-6231FE030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6278AA0-B76E-48D0-AEBB-093839B90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C7DC9-7606-4B26-9587-133C771F4C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0874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55281B-2039-487C-A02C-CF4E9DF91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866C2BD-3E90-4BE7-870D-507E4CB77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E0BDDEA-C159-4231-B6E4-2F5C9CB383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8A9AEE1-6E83-4AED-929B-C82E08423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7CD19-A20A-40C9-BE70-F96DC9923151}" type="datetimeFigureOut">
              <a:rPr lang="pl-PL" smtClean="0"/>
              <a:t>21.01.2022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1F6B934-0370-4BED-9F05-72E172711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8BE5471-D1D4-42CF-AF6C-791C2EB6E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C7DC9-7606-4B26-9587-133C771F4C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4759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6264A96-91E3-4E62-9CAA-270D6124D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42EBE059-792B-42A5-A4CD-15B1BA27C6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C39FEC9-D959-4E9F-A554-36E9460B9E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0C5DAB0-D61E-4CA4-B81C-A641539B5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7CD19-A20A-40C9-BE70-F96DC9923151}" type="datetimeFigureOut">
              <a:rPr lang="pl-PL" smtClean="0"/>
              <a:t>21.01.2022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31E3A12-A990-4EFD-9DC8-34810B064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FA77D85-B8AA-4BAB-B998-EE326E25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C7DC9-7606-4B26-9587-133C771F4C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451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46769AFC-464F-4D93-B324-7AD754B39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61FDC85-248C-47EE-AD37-4CDD3C4121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593DF95-53D4-4F8B-90A2-AD647F04CE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7CD19-A20A-40C9-BE70-F96DC9923151}" type="datetimeFigureOut">
              <a:rPr lang="pl-PL" smtClean="0"/>
              <a:t>21.01.2022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323612F-E285-4D4C-89C5-A9BA6CAA15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7D4288A-F55B-4A99-8D5B-5A399385F1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C7DC9-7606-4B26-9587-133C771F4C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2200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10B195-90B8-420F-B7AB-C474AEFE65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>
                <a:latin typeface="Segoe Script" panose="030B0504020000000003" pitchFamily="66" charset="0"/>
              </a:rPr>
              <a:t>Literacki pokaz mody w klasie 6a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F1F4637-7C2B-4595-BB67-DDFCA76A25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4891" y="4167646"/>
            <a:ext cx="9144000" cy="1655762"/>
          </a:xfrm>
        </p:spPr>
        <p:txBody>
          <a:bodyPr>
            <a:normAutofit/>
          </a:bodyPr>
          <a:lstStyle/>
          <a:p>
            <a:r>
              <a:rPr lang="pl-PL" sz="3200" b="1" dirty="0">
                <a:latin typeface="Segoe Script" panose="030B0504020000000003" pitchFamily="66" charset="0"/>
              </a:rPr>
              <a:t>   Literatura, moda, muzyka</a:t>
            </a:r>
          </a:p>
        </p:txBody>
      </p:sp>
    </p:spTree>
    <p:extLst>
      <p:ext uri="{BB962C8B-B14F-4D97-AF65-F5344CB8AC3E}">
        <p14:creationId xmlns:p14="http://schemas.microsoft.com/office/powerpoint/2010/main" val="1372240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A928AD-B866-4977-8B2E-C527B65B7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Segoe Script" panose="030B0504020000000003" pitchFamily="66" charset="0"/>
              </a:rPr>
              <a:t>Nauczanie zdalne nie przeszkadza w zajęciach!</a:t>
            </a:r>
            <a:br>
              <a:rPr lang="pl-PL" b="1" dirty="0">
                <a:latin typeface="Segoe Script" panose="030B0504020000000003" pitchFamily="66" charset="0"/>
              </a:rPr>
            </a:br>
            <a:r>
              <a:rPr lang="pl-PL" b="1" dirty="0">
                <a:latin typeface="Segoe Script" panose="030B0504020000000003" pitchFamily="66" charset="0"/>
              </a:rPr>
              <a:t>Natalia z klasy 1a.  Brawo, Natalko !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A4B75012-2EBC-46A4-B357-351144D826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106" y="1690688"/>
            <a:ext cx="4014988" cy="5032375"/>
          </a:xfrm>
        </p:spPr>
      </p:pic>
    </p:spTree>
    <p:extLst>
      <p:ext uri="{BB962C8B-B14F-4D97-AF65-F5344CB8AC3E}">
        <p14:creationId xmlns:p14="http://schemas.microsoft.com/office/powerpoint/2010/main" val="2002632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9413B4-73B8-4761-AF4E-E9ABA7C83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latin typeface="Segoe Script" panose="030B0504020000000003" pitchFamily="66" charset="0"/>
              </a:rPr>
              <a:t>Zagadka!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5EB3B7-FF6A-4607-932C-8DBA85B19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sz="6000" b="1" dirty="0">
                <a:latin typeface="Segoe Script" panose="030B0504020000000003" pitchFamily="66" charset="0"/>
              </a:rPr>
              <a:t>Czy wiecie, jakich bohaterów prezentowali uczniowie podczas pokazu mody?</a:t>
            </a:r>
          </a:p>
          <a:p>
            <a:pPr marL="0" indent="0">
              <a:buNone/>
            </a:pPr>
            <a:r>
              <a:rPr lang="pl-PL" sz="6000" b="1" dirty="0">
                <a:latin typeface="Segoe Script" panose="030B0504020000000003" pitchFamily="66" charset="0"/>
              </a:rPr>
              <a:t>Jakie książki czytaliśmy?</a:t>
            </a:r>
          </a:p>
        </p:txBody>
      </p:sp>
    </p:spTree>
    <p:extLst>
      <p:ext uri="{BB962C8B-B14F-4D97-AF65-F5344CB8AC3E}">
        <p14:creationId xmlns:p14="http://schemas.microsoft.com/office/powerpoint/2010/main" val="937126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962BC3-025B-4819-98EC-AC26C6EC9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latin typeface="Segoe Script" panose="030B0504020000000003" pitchFamily="66" charset="0"/>
              </a:rPr>
              <a:t>A oto MY! </a:t>
            </a:r>
            <a:br>
              <a:rPr lang="pl-PL" b="1" dirty="0">
                <a:latin typeface="Segoe Script" panose="030B0504020000000003" pitchFamily="66" charset="0"/>
              </a:rPr>
            </a:br>
            <a:r>
              <a:rPr lang="pl-PL" b="1" dirty="0">
                <a:latin typeface="Segoe Script" panose="030B0504020000000003" pitchFamily="66" charset="0"/>
              </a:rPr>
              <a:t>Modelki i modele z klasy 6a!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07836672-F8A2-456E-830E-C045E416EA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2046141" cy="2719387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FE96FA3A-F552-444E-8414-5280E75A09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7463" y="1690688"/>
            <a:ext cx="3522841" cy="4681969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0C4D8A2F-25B6-403F-8D08-EA97DB8277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90705" y="1678219"/>
            <a:ext cx="2666457" cy="3543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635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55AFCC-C1CB-4416-9413-90D54353F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rgbClr val="FF0000"/>
                </a:solidFill>
                <a:latin typeface="Segoe Script" panose="030B0504020000000003" pitchFamily="66" charset="0"/>
              </a:rPr>
              <a:t>Podziękowania!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005E014-559F-4637-BA36-6341400013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4800" b="1" dirty="0">
                <a:solidFill>
                  <a:srgbClr val="FF0000"/>
                </a:solidFill>
                <a:latin typeface="Segoe Script" panose="030B0504020000000003" pitchFamily="66" charset="0"/>
              </a:rPr>
              <a:t>Dziękujemy wszystkim za udział w zajęciach, za przygotowanie pokazu, za piękne czytanie książek, za muzykę, śmiech i super zabawę. </a:t>
            </a:r>
          </a:p>
          <a:p>
            <a:pPr marL="0" indent="0" algn="ctr">
              <a:buNone/>
            </a:pPr>
            <a:endParaRPr lang="pl-PL" sz="4800" b="1" dirty="0">
              <a:solidFill>
                <a:srgbClr val="FF0000"/>
              </a:solidFill>
              <a:latin typeface="Segoe Script" panose="030B0504020000000003" pitchFamily="66" charset="0"/>
            </a:endParaRPr>
          </a:p>
          <a:p>
            <a:pPr marL="0" indent="0" algn="ctr">
              <a:buNone/>
            </a:pPr>
            <a:r>
              <a:rPr lang="pl-PL" sz="4800" b="1" dirty="0">
                <a:solidFill>
                  <a:srgbClr val="FF0000"/>
                </a:solidFill>
                <a:latin typeface="Segoe Script" panose="030B0504020000000003" pitchFamily="66" charset="0"/>
              </a:rPr>
              <a:t>Było naprawdę fajnie!</a:t>
            </a:r>
          </a:p>
        </p:txBody>
      </p:sp>
    </p:spTree>
    <p:extLst>
      <p:ext uri="{BB962C8B-B14F-4D97-AF65-F5344CB8AC3E}">
        <p14:creationId xmlns:p14="http://schemas.microsoft.com/office/powerpoint/2010/main" val="36192052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C844BE-DE7D-46E6-8E56-E3ABDA153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latin typeface="Segoe Script" panose="030B0504020000000003" pitchFamily="66" charset="0"/>
              </a:rPr>
              <a:t>Amelia czyta fragment tekstu książki z opisem stroju bohatera!</a:t>
            </a:r>
          </a:p>
        </p:txBody>
      </p:sp>
      <p:pic>
        <p:nvPicPr>
          <p:cNvPr id="12" name="Symbol zastępczy zawartości 11">
            <a:extLst>
              <a:ext uri="{FF2B5EF4-FFF2-40B4-BE49-F238E27FC236}">
                <a16:creationId xmlns:a16="http://schemas.microsoft.com/office/drawing/2014/main" id="{101C1B3F-6E9F-4461-8B31-A181C94B06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38996" y="1799083"/>
            <a:ext cx="3840480" cy="5104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743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EE0DAB-124A-4DE4-949C-0A117C152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849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l-PL" b="1" dirty="0">
                <a:latin typeface="Segoe Script" panose="030B0504020000000003" pitchFamily="66" charset="0"/>
              </a:rPr>
              <a:t>Nikodem prezentuje strój swojego bohatera.</a:t>
            </a:r>
            <a:br>
              <a:rPr lang="pl-PL" b="1" dirty="0">
                <a:latin typeface="Segoe Script" panose="030B0504020000000003" pitchFamily="66" charset="0"/>
              </a:rPr>
            </a:br>
            <a:r>
              <a:rPr lang="pl-PL" b="1" dirty="0">
                <a:latin typeface="Segoe Script" panose="030B0504020000000003" pitchFamily="66" charset="0"/>
              </a:rPr>
              <a:t>Zgadniecie o jaką postać chodzi?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439C5F2C-A4E2-4607-B77B-F3C194D697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16096" y="2188946"/>
            <a:ext cx="2887651" cy="3837781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524E8D80-B79A-4994-8472-067B8C6D41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1971" y="1702825"/>
            <a:ext cx="2887651" cy="3837781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E5E6B9B4-D3F7-4D4F-A26C-527B192A50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16439" y="2524788"/>
            <a:ext cx="2491096" cy="3310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309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2FCE3F8-52A7-4F40-9E53-E423A2F1B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Segoe Script" panose="030B0504020000000003" pitchFamily="66" charset="0"/>
              </a:rPr>
              <a:t>Nagle Nikodem wykonał niespodziewaną figurę. </a:t>
            </a:r>
            <a:br>
              <a:rPr lang="pl-PL" b="1" dirty="0">
                <a:latin typeface="Segoe Script" panose="030B0504020000000003" pitchFamily="66" charset="0"/>
              </a:rPr>
            </a:br>
            <a:r>
              <a:rPr lang="pl-PL" b="1" dirty="0">
                <a:latin typeface="Segoe Script" panose="030B0504020000000003" pitchFamily="66" charset="0"/>
              </a:rPr>
              <a:t>Klasa zamarła ……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6DA02283-6E77-4302-8765-D941960283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26573" y="1855977"/>
            <a:ext cx="3575203" cy="4751560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E8A65F5F-6E65-4594-8998-4A6FB99DF7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7354" y="1461673"/>
            <a:ext cx="4168573" cy="5540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380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54B73E-045C-4EEA-9F0F-E3FD72EEA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latin typeface="Segoe Script" panose="030B0504020000000003" pitchFamily="66" charset="0"/>
              </a:rPr>
              <a:t>Lena wcieliła się w postać Elsy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47524C25-22F2-49B0-AB9F-2B8ECCAAEE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0036" y="2516789"/>
            <a:ext cx="2144051" cy="2849513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12F57DAA-E5B5-45DF-B809-929A59A75A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1308" y="1985501"/>
            <a:ext cx="2943563" cy="3912090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6AAECE30-24B6-4495-ACA3-D631ECF4AB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12092" y="1515543"/>
            <a:ext cx="3650782" cy="4852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587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2691DC-BB8D-413C-AC9B-5E3505C3B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latin typeface="Segoe Script" panose="030B0504020000000003" pitchFamily="66" charset="0"/>
              </a:rPr>
              <a:t>Fragmenty opisu stroju Elzy czytała Zuzia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ECC4DE03-644C-443D-A421-EC3BDA2E0F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26576" y="1690688"/>
            <a:ext cx="3595514" cy="477855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AC9C97B8-D2EB-4799-AC23-20C42C49BC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6931" y="1360979"/>
            <a:ext cx="4172989" cy="5546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279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3D640A-484E-4A74-90A6-EB316D3D1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>
                <a:latin typeface="Segoe Script" panose="030B0504020000000003" pitchFamily="66" charset="0"/>
              </a:rPr>
              <a:t>Niespodziewanie Elza zaczęła „gwiazdorzyć”! </a:t>
            </a:r>
            <a:br>
              <a:rPr lang="pl-PL" b="1" dirty="0">
                <a:latin typeface="Segoe Script" panose="030B0504020000000003" pitchFamily="66" charset="0"/>
              </a:rPr>
            </a:br>
            <a:r>
              <a:rPr lang="pl-PL" b="1" dirty="0">
                <a:latin typeface="Segoe Script" panose="030B0504020000000003" pitchFamily="66" charset="0"/>
              </a:rPr>
              <a:t>Fantazja!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B1DE1CFD-168D-487B-9072-EC5AD807A8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25229" y="1838227"/>
            <a:ext cx="3723815" cy="4949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975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6468EC-C4D8-47F0-AA19-C5D04843F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945" y="133003"/>
            <a:ext cx="10515600" cy="1325563"/>
          </a:xfrm>
        </p:spPr>
        <p:txBody>
          <a:bodyPr/>
          <a:lstStyle/>
          <a:p>
            <a:r>
              <a:rPr lang="pl-PL" b="1" dirty="0">
                <a:latin typeface="Segoe Script" panose="030B0504020000000003" pitchFamily="66" charset="0"/>
              </a:rPr>
              <a:t>Julia pięknie przeczytała opis stroju kolejnego bohatera..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69D6DBA1-9604-4DE9-A11F-CEA5FE8CD4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79204" y="1512916"/>
            <a:ext cx="4051633" cy="5345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74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1E94BA-741C-44B8-A2AA-F8CB8D72B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Segoe Script" panose="030B0504020000000003" pitchFamily="66" charset="0"/>
              </a:rPr>
              <a:t>Akcesoria modowe naszego skaczącego magika. Czy wiecie o kogo chodzi?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219A6CE9-F846-45FA-B905-309C342366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61285" y="2847062"/>
            <a:ext cx="2206768" cy="2932866"/>
          </a:xfrm>
          <a:prstGeom prst="rect">
            <a:avLst/>
          </a:prstGeom>
        </p:spPr>
      </p:pic>
      <p:sp>
        <p:nvSpPr>
          <p:cNvPr id="5" name="AutoShape 2">
            <a:extLst>
              <a:ext uri="{FF2B5EF4-FFF2-40B4-BE49-F238E27FC236}">
                <a16:creationId xmlns:a16="http://schemas.microsoft.com/office/drawing/2014/main" id="{4BA4FD66-57A8-4028-B2E5-9652CC9821D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AE618273-2AAE-4623-BD5B-2A639A3903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8944" y="2044234"/>
            <a:ext cx="2544820" cy="3382148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CE87C266-5104-4039-9ADA-DD80B64D36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14655" y="1382871"/>
            <a:ext cx="3308465" cy="439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77837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162</Words>
  <Application>Microsoft Office PowerPoint</Application>
  <PresentationFormat>Panoramiczny</PresentationFormat>
  <Paragraphs>20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Segoe Script</vt:lpstr>
      <vt:lpstr>Motyw pakietu Office</vt:lpstr>
      <vt:lpstr>Literacki pokaz mody w klasie 6a</vt:lpstr>
      <vt:lpstr>Amelia czyta fragment tekstu książki z opisem stroju bohatera!</vt:lpstr>
      <vt:lpstr>Nikodem prezentuje strój swojego bohatera. Zgadniecie o jaką postać chodzi?</vt:lpstr>
      <vt:lpstr>Nagle Nikodem wykonał niespodziewaną figurę.  Klasa zamarła ……</vt:lpstr>
      <vt:lpstr>Lena wcieliła się w postać Elsy</vt:lpstr>
      <vt:lpstr>Fragmenty opisu stroju Elzy czytała Zuzia</vt:lpstr>
      <vt:lpstr>Niespodziewanie Elza zaczęła „gwiazdorzyć”!  Fantazja!</vt:lpstr>
      <vt:lpstr>Julia pięknie przeczytała opis stroju kolejnego bohatera..</vt:lpstr>
      <vt:lpstr>Akcesoria modowe naszego skaczącego magika. Czy wiecie o kogo chodzi?</vt:lpstr>
      <vt:lpstr>Nauczanie zdalne nie przeszkadza w zajęciach! Natalia z klasy 1a.  Brawo, Natalko !</vt:lpstr>
      <vt:lpstr>Zagadka!</vt:lpstr>
      <vt:lpstr>A oto MY!  Modelki i modele z klasy 6a!</vt:lpstr>
      <vt:lpstr>Podziękowania!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Literacki pokaz mody w klasie 6a</dc:title>
  <dc:creator>Elżbieta Pilarczyk</dc:creator>
  <cp:lastModifiedBy>Elżbieta Pilarczyk</cp:lastModifiedBy>
  <cp:revision>3</cp:revision>
  <dcterms:created xsi:type="dcterms:W3CDTF">2022-01-20T12:49:01Z</dcterms:created>
  <dcterms:modified xsi:type="dcterms:W3CDTF">2022-01-21T09:45:50Z</dcterms:modified>
</cp:coreProperties>
</file>